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handoutMasterIdLst>
    <p:handoutMasterId r:id="rId35"/>
  </p:handoutMasterIdLst>
  <p:sldIdLst>
    <p:sldId id="256" r:id="rId5"/>
    <p:sldId id="259" r:id="rId6"/>
    <p:sldId id="257" r:id="rId7"/>
    <p:sldId id="290" r:id="rId8"/>
    <p:sldId id="284" r:id="rId9"/>
    <p:sldId id="272" r:id="rId10"/>
    <p:sldId id="288" r:id="rId11"/>
    <p:sldId id="291" r:id="rId12"/>
    <p:sldId id="289" r:id="rId13"/>
    <p:sldId id="260" r:id="rId14"/>
    <p:sldId id="295" r:id="rId15"/>
    <p:sldId id="258" r:id="rId16"/>
    <p:sldId id="292" r:id="rId17"/>
    <p:sldId id="262" r:id="rId18"/>
    <p:sldId id="277" r:id="rId19"/>
    <p:sldId id="280" r:id="rId20"/>
    <p:sldId id="281" r:id="rId21"/>
    <p:sldId id="279" r:id="rId22"/>
    <p:sldId id="282" r:id="rId23"/>
    <p:sldId id="283" r:id="rId24"/>
    <p:sldId id="293" r:id="rId25"/>
    <p:sldId id="276" r:id="rId26"/>
    <p:sldId id="285" r:id="rId27"/>
    <p:sldId id="278" r:id="rId28"/>
    <p:sldId id="263" r:id="rId29"/>
    <p:sldId id="294" r:id="rId30"/>
    <p:sldId id="287" r:id="rId31"/>
    <p:sldId id="286" r:id="rId32"/>
    <p:sldId id="270"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249" autoAdjust="0"/>
  </p:normalViewPr>
  <p:slideViewPr>
    <p:cSldViewPr snapToGrid="0">
      <p:cViewPr varScale="1">
        <p:scale>
          <a:sx n="77" d="100"/>
          <a:sy n="77" d="100"/>
        </p:scale>
        <p:origin x="1638"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ards, Grace" userId="de7d82fa-9f2d-40a7-a910-7cbb83668753" providerId="ADAL" clId="{EF42450C-2385-49AE-A3CF-A6D74A7B19DB}"/>
    <pc:docChg chg="undo custSel addSld delSld modSld sldOrd">
      <pc:chgData name="Edwards, Grace" userId="de7d82fa-9f2d-40a7-a910-7cbb83668753" providerId="ADAL" clId="{EF42450C-2385-49AE-A3CF-A6D74A7B19DB}" dt="2024-11-07T18:17:44.165" v="5243" actId="1076"/>
      <pc:docMkLst>
        <pc:docMk/>
      </pc:docMkLst>
      <pc:sldChg chg="addSp delSp modSp mod ord modNotesTx">
        <pc:chgData name="Edwards, Grace" userId="de7d82fa-9f2d-40a7-a910-7cbb83668753" providerId="ADAL" clId="{EF42450C-2385-49AE-A3CF-A6D74A7B19DB}" dt="2024-10-31T02:32:05.899" v="195" actId="1076"/>
        <pc:sldMkLst>
          <pc:docMk/>
          <pc:sldMk cId="3978262796" sldId="256"/>
        </pc:sldMkLst>
        <pc:spChg chg="del mod">
          <ac:chgData name="Edwards, Grace" userId="de7d82fa-9f2d-40a7-a910-7cbb83668753" providerId="ADAL" clId="{EF42450C-2385-49AE-A3CF-A6D74A7B19DB}" dt="2024-10-31T02:25:52.803" v="8" actId="478"/>
          <ac:spMkLst>
            <pc:docMk/>
            <pc:sldMk cId="3978262796" sldId="256"/>
            <ac:spMk id="7" creationId="{0CBE3C4A-0348-4EF2-BC96-704685FF7157}"/>
          </ac:spMkLst>
        </pc:spChg>
        <pc:spChg chg="add mod">
          <ac:chgData name="Edwards, Grace" userId="de7d82fa-9f2d-40a7-a910-7cbb83668753" providerId="ADAL" clId="{EF42450C-2385-49AE-A3CF-A6D74A7B19DB}" dt="2024-10-31T02:31:02.989" v="153" actId="1035"/>
          <ac:spMkLst>
            <pc:docMk/>
            <pc:sldMk cId="3978262796" sldId="256"/>
            <ac:spMk id="10" creationId="{6E0215BF-E879-797D-00D1-C3259A9CD5C9}"/>
          </ac:spMkLst>
        </pc:spChg>
        <pc:spChg chg="add mod">
          <ac:chgData name="Edwards, Grace" userId="de7d82fa-9f2d-40a7-a910-7cbb83668753" providerId="ADAL" clId="{EF42450C-2385-49AE-A3CF-A6D74A7B19DB}" dt="2024-10-31T02:31:18.006" v="183" actId="1036"/>
          <ac:spMkLst>
            <pc:docMk/>
            <pc:sldMk cId="3978262796" sldId="256"/>
            <ac:spMk id="11" creationId="{B5056498-E21D-2532-3CF5-9D6C8B4C3D1A}"/>
          </ac:spMkLst>
        </pc:spChg>
        <pc:spChg chg="add mod">
          <ac:chgData name="Edwards, Grace" userId="de7d82fa-9f2d-40a7-a910-7cbb83668753" providerId="ADAL" clId="{EF42450C-2385-49AE-A3CF-A6D74A7B19DB}" dt="2024-10-31T02:32:05.899" v="195" actId="1076"/>
          <ac:spMkLst>
            <pc:docMk/>
            <pc:sldMk cId="3978262796" sldId="256"/>
            <ac:spMk id="12" creationId="{25324FB0-2437-0B22-C8CC-3B4F1215A36B}"/>
          </ac:spMkLst>
        </pc:spChg>
        <pc:picChg chg="add del mod">
          <ac:chgData name="Edwards, Grace" userId="de7d82fa-9f2d-40a7-a910-7cbb83668753" providerId="ADAL" clId="{EF42450C-2385-49AE-A3CF-A6D74A7B19DB}" dt="2024-10-31T02:27:01.752" v="15" actId="478"/>
          <ac:picMkLst>
            <pc:docMk/>
            <pc:sldMk cId="3978262796" sldId="256"/>
            <ac:picMk id="3" creationId="{894EE02F-4331-B2C5-4B6C-5882C2A2F65F}"/>
          </ac:picMkLst>
        </pc:picChg>
        <pc:picChg chg="del">
          <ac:chgData name="Edwards, Grace" userId="de7d82fa-9f2d-40a7-a910-7cbb83668753" providerId="ADAL" clId="{EF42450C-2385-49AE-A3CF-A6D74A7B19DB}" dt="2024-10-31T02:25:45.266" v="6" actId="478"/>
          <ac:picMkLst>
            <pc:docMk/>
            <pc:sldMk cId="3978262796" sldId="256"/>
            <ac:picMk id="5" creationId="{08E4CA38-F8C5-489B-ADDB-0F30C9098EAF}"/>
          </ac:picMkLst>
        </pc:picChg>
        <pc:picChg chg="add mod">
          <ac:chgData name="Edwards, Grace" userId="de7d82fa-9f2d-40a7-a910-7cbb83668753" providerId="ADAL" clId="{EF42450C-2385-49AE-A3CF-A6D74A7B19DB}" dt="2024-10-31T02:27:36.415" v="18" actId="1076"/>
          <ac:picMkLst>
            <pc:docMk/>
            <pc:sldMk cId="3978262796" sldId="256"/>
            <ac:picMk id="6" creationId="{B47C27FD-A14E-B81C-A50E-57145588C3DD}"/>
          </ac:picMkLst>
        </pc:picChg>
        <pc:picChg chg="add del">
          <ac:chgData name="Edwards, Grace" userId="de7d82fa-9f2d-40a7-a910-7cbb83668753" providerId="ADAL" clId="{EF42450C-2385-49AE-A3CF-A6D74A7B19DB}" dt="2024-10-31T02:27:47.205" v="20" actId="22"/>
          <ac:picMkLst>
            <pc:docMk/>
            <pc:sldMk cId="3978262796" sldId="256"/>
            <ac:picMk id="9" creationId="{6CE2EDF9-10BE-99EB-7F4D-13F1E40C0328}"/>
          </ac:picMkLst>
        </pc:picChg>
      </pc:sldChg>
      <pc:sldChg chg="addSp delSp modSp mod modAnim modNotesTx">
        <pc:chgData name="Edwards, Grace" userId="de7d82fa-9f2d-40a7-a910-7cbb83668753" providerId="ADAL" clId="{EF42450C-2385-49AE-A3CF-A6D74A7B19DB}" dt="2024-11-07T02:41:52.110" v="2124"/>
        <pc:sldMkLst>
          <pc:docMk/>
          <pc:sldMk cId="4195072065" sldId="257"/>
        </pc:sldMkLst>
        <pc:spChg chg="add mod">
          <ac:chgData name="Edwards, Grace" userId="de7d82fa-9f2d-40a7-a910-7cbb83668753" providerId="ADAL" clId="{EF42450C-2385-49AE-A3CF-A6D74A7B19DB}" dt="2024-10-31T02:52:29.985" v="743" actId="20577"/>
          <ac:spMkLst>
            <pc:docMk/>
            <pc:sldMk cId="4195072065" sldId="257"/>
            <ac:spMk id="2" creationId="{73C21B1B-F875-B42C-F6BE-886B6D59233C}"/>
          </ac:spMkLst>
        </pc:spChg>
        <pc:spChg chg="add mod">
          <ac:chgData name="Edwards, Grace" userId="de7d82fa-9f2d-40a7-a910-7cbb83668753" providerId="ADAL" clId="{EF42450C-2385-49AE-A3CF-A6D74A7B19DB}" dt="2024-11-07T02:35:21.705" v="2058" actId="6549"/>
          <ac:spMkLst>
            <pc:docMk/>
            <pc:sldMk cId="4195072065" sldId="257"/>
            <ac:spMk id="3" creationId="{3BA70BE6-03D1-1AC9-5A38-1B9DCC6DF97C}"/>
          </ac:spMkLst>
        </pc:spChg>
        <pc:spChg chg="del mod">
          <ac:chgData name="Edwards, Grace" userId="de7d82fa-9f2d-40a7-a910-7cbb83668753" providerId="ADAL" clId="{EF42450C-2385-49AE-A3CF-A6D74A7B19DB}" dt="2024-10-31T02:48:26.150" v="724" actId="478"/>
          <ac:spMkLst>
            <pc:docMk/>
            <pc:sldMk cId="4195072065" sldId="257"/>
            <ac:spMk id="4" creationId="{7D13D4C2-600C-4D3D-AA21-2FC53D0F8409}"/>
          </ac:spMkLst>
        </pc:spChg>
        <pc:spChg chg="add mod">
          <ac:chgData name="Edwards, Grace" userId="de7d82fa-9f2d-40a7-a910-7cbb83668753" providerId="ADAL" clId="{EF42450C-2385-49AE-A3CF-A6D74A7B19DB}" dt="2024-11-01T01:09:16.689" v="1114" actId="20577"/>
          <ac:spMkLst>
            <pc:docMk/>
            <pc:sldMk cId="4195072065" sldId="257"/>
            <ac:spMk id="5" creationId="{A822B933-C598-B434-3602-C2B886E4056B}"/>
          </ac:spMkLst>
        </pc:spChg>
        <pc:spChg chg="add mod">
          <ac:chgData name="Edwards, Grace" userId="de7d82fa-9f2d-40a7-a910-7cbb83668753" providerId="ADAL" clId="{EF42450C-2385-49AE-A3CF-A6D74A7B19DB}" dt="2024-11-07T02:39:50.705" v="2119" actId="20577"/>
          <ac:spMkLst>
            <pc:docMk/>
            <pc:sldMk cId="4195072065" sldId="257"/>
            <ac:spMk id="6" creationId="{70ED2F82-AB79-A12D-8C53-0B2C1F12CC2F}"/>
          </ac:spMkLst>
        </pc:spChg>
        <pc:picChg chg="del">
          <ac:chgData name="Edwards, Grace" userId="de7d82fa-9f2d-40a7-a910-7cbb83668753" providerId="ADAL" clId="{EF42450C-2385-49AE-A3CF-A6D74A7B19DB}" dt="2024-10-31T02:48:21.738" v="722" actId="478"/>
          <ac:picMkLst>
            <pc:docMk/>
            <pc:sldMk cId="4195072065" sldId="257"/>
            <ac:picMk id="8" creationId="{F69CA62D-0C8A-42F0-926A-C4984994B079}"/>
          </ac:picMkLst>
        </pc:picChg>
      </pc:sldChg>
      <pc:sldChg chg="addSp delSp modSp mod modNotesTx">
        <pc:chgData name="Edwards, Grace" userId="de7d82fa-9f2d-40a7-a910-7cbb83668753" providerId="ADAL" clId="{EF42450C-2385-49AE-A3CF-A6D74A7B19DB}" dt="2024-11-07T18:17:44.165" v="5243" actId="1076"/>
        <pc:sldMkLst>
          <pc:docMk/>
          <pc:sldMk cId="370580117" sldId="258"/>
        </pc:sldMkLst>
        <pc:spChg chg="add mod">
          <ac:chgData name="Edwards, Grace" userId="de7d82fa-9f2d-40a7-a910-7cbb83668753" providerId="ADAL" clId="{EF42450C-2385-49AE-A3CF-A6D74A7B19DB}" dt="2024-10-31T02:54:26.106" v="790"/>
          <ac:spMkLst>
            <pc:docMk/>
            <pc:sldMk cId="370580117" sldId="258"/>
            <ac:spMk id="2" creationId="{1D49A815-12C7-30A1-D4F5-F9A8BBB5C4A6}"/>
          </ac:spMkLst>
        </pc:spChg>
        <pc:spChg chg="add mod">
          <ac:chgData name="Edwards, Grace" userId="de7d82fa-9f2d-40a7-a910-7cbb83668753" providerId="ADAL" clId="{EF42450C-2385-49AE-A3CF-A6D74A7B19DB}" dt="2024-11-07T17:54:43.650" v="4917" actId="1076"/>
          <ac:spMkLst>
            <pc:docMk/>
            <pc:sldMk cId="370580117" sldId="258"/>
            <ac:spMk id="3" creationId="{9877BDB2-1789-8393-2538-BC675D0B9EE4}"/>
          </ac:spMkLst>
        </pc:spChg>
        <pc:spChg chg="add del mod">
          <ac:chgData name="Edwards, Grace" userId="de7d82fa-9f2d-40a7-a910-7cbb83668753" providerId="ADAL" clId="{EF42450C-2385-49AE-A3CF-A6D74A7B19DB}" dt="2024-11-05T01:17:22.431" v="1863" actId="478"/>
          <ac:spMkLst>
            <pc:docMk/>
            <pc:sldMk cId="370580117" sldId="258"/>
            <ac:spMk id="3" creationId="{D04D8077-F022-E06F-7FC1-525EDEFF4D0A}"/>
          </ac:spMkLst>
        </pc:spChg>
        <pc:spChg chg="add del">
          <ac:chgData name="Edwards, Grace" userId="de7d82fa-9f2d-40a7-a910-7cbb83668753" providerId="ADAL" clId="{EF42450C-2385-49AE-A3CF-A6D74A7B19DB}" dt="2024-11-05T01:17:26.294" v="1865" actId="22"/>
          <ac:spMkLst>
            <pc:docMk/>
            <pc:sldMk cId="370580117" sldId="258"/>
            <ac:spMk id="5" creationId="{ADB1172A-465A-799D-D471-98EF55D0D0ED}"/>
          </ac:spMkLst>
        </pc:spChg>
        <pc:spChg chg="add mod">
          <ac:chgData name="Edwards, Grace" userId="de7d82fa-9f2d-40a7-a910-7cbb83668753" providerId="ADAL" clId="{EF42450C-2385-49AE-A3CF-A6D74A7B19DB}" dt="2024-11-07T18:17:44.165" v="5243" actId="1076"/>
          <ac:spMkLst>
            <pc:docMk/>
            <pc:sldMk cId="370580117" sldId="258"/>
            <ac:spMk id="6" creationId="{E41565D9-FC14-8271-DD22-FAD2E37D84C5}"/>
          </ac:spMkLst>
        </pc:spChg>
        <pc:picChg chg="del">
          <ac:chgData name="Edwards, Grace" userId="de7d82fa-9f2d-40a7-a910-7cbb83668753" providerId="ADAL" clId="{EF42450C-2385-49AE-A3CF-A6D74A7B19DB}" dt="2024-10-31T02:48:35.865" v="726" actId="478"/>
          <ac:picMkLst>
            <pc:docMk/>
            <pc:sldMk cId="370580117" sldId="258"/>
            <ac:picMk id="4" creationId="{D301EB90-38B4-47D9-859B-E3F50D891114}"/>
          </ac:picMkLst>
        </pc:picChg>
      </pc:sldChg>
      <pc:sldChg chg="addSp delSp modSp mod ord modNotesTx">
        <pc:chgData name="Edwards, Grace" userId="de7d82fa-9f2d-40a7-a910-7cbb83668753" providerId="ADAL" clId="{EF42450C-2385-49AE-A3CF-A6D74A7B19DB}" dt="2024-11-07T13:29:26.071" v="2767" actId="20577"/>
        <pc:sldMkLst>
          <pc:docMk/>
          <pc:sldMk cId="4229721834" sldId="259"/>
        </pc:sldMkLst>
        <pc:spChg chg="mod">
          <ac:chgData name="Edwards, Grace" userId="de7d82fa-9f2d-40a7-a910-7cbb83668753" providerId="ADAL" clId="{EF42450C-2385-49AE-A3CF-A6D74A7B19DB}" dt="2024-11-07T13:29:26.071" v="2767" actId="20577"/>
          <ac:spMkLst>
            <pc:docMk/>
            <pc:sldMk cId="4229721834" sldId="259"/>
            <ac:spMk id="3" creationId="{869AD072-756B-4145-9DDE-CD56F1C67F75}"/>
          </ac:spMkLst>
        </pc:spChg>
        <pc:spChg chg="add mod">
          <ac:chgData name="Edwards, Grace" userId="de7d82fa-9f2d-40a7-a910-7cbb83668753" providerId="ADAL" clId="{EF42450C-2385-49AE-A3CF-A6D74A7B19DB}" dt="2024-10-31T02:32:40.228" v="204" actId="20577"/>
          <ac:spMkLst>
            <pc:docMk/>
            <pc:sldMk cId="4229721834" sldId="259"/>
            <ac:spMk id="4" creationId="{0BBEF7FB-D7B4-9360-4CA8-18449C9652E9}"/>
          </ac:spMkLst>
        </pc:spChg>
        <pc:picChg chg="del">
          <ac:chgData name="Edwards, Grace" userId="de7d82fa-9f2d-40a7-a910-7cbb83668753" providerId="ADAL" clId="{EF42450C-2385-49AE-A3CF-A6D74A7B19DB}" dt="2024-10-31T02:29:06.139" v="69" actId="478"/>
          <ac:picMkLst>
            <pc:docMk/>
            <pc:sldMk cId="4229721834" sldId="259"/>
            <ac:picMk id="2" creationId="{06D6D6FE-90F3-4BBC-945D-43F1A78F9044}"/>
          </ac:picMkLst>
        </pc:picChg>
      </pc:sldChg>
      <pc:sldChg chg="addSp delSp modSp mod modNotesTx">
        <pc:chgData name="Edwards, Grace" userId="de7d82fa-9f2d-40a7-a910-7cbb83668753" providerId="ADAL" clId="{EF42450C-2385-49AE-A3CF-A6D74A7B19DB}" dt="2024-11-07T18:16:41.763" v="5213" actId="5793"/>
        <pc:sldMkLst>
          <pc:docMk/>
          <pc:sldMk cId="2656833980" sldId="260"/>
        </pc:sldMkLst>
        <pc:spChg chg="add mod">
          <ac:chgData name="Edwards, Grace" userId="de7d82fa-9f2d-40a7-a910-7cbb83668753" providerId="ADAL" clId="{EF42450C-2385-49AE-A3CF-A6D74A7B19DB}" dt="2024-11-07T18:16:41.763" v="5213" actId="5793"/>
          <ac:spMkLst>
            <pc:docMk/>
            <pc:sldMk cId="2656833980" sldId="260"/>
            <ac:spMk id="3" creationId="{22FA4DC7-3EBC-BE1B-3A8A-884821F9565B}"/>
          </ac:spMkLst>
        </pc:spChg>
        <pc:spChg chg="add mod">
          <ac:chgData name="Edwards, Grace" userId="de7d82fa-9f2d-40a7-a910-7cbb83668753" providerId="ADAL" clId="{EF42450C-2385-49AE-A3CF-A6D74A7B19DB}" dt="2024-11-07T17:55:30.894" v="4923" actId="20577"/>
          <ac:spMkLst>
            <pc:docMk/>
            <pc:sldMk cId="2656833980" sldId="260"/>
            <ac:spMk id="4" creationId="{BBE09109-C847-1C7F-9431-A5A68E65098B}"/>
          </ac:spMkLst>
        </pc:spChg>
        <pc:spChg chg="add del">
          <ac:chgData name="Edwards, Grace" userId="de7d82fa-9f2d-40a7-a910-7cbb83668753" providerId="ADAL" clId="{EF42450C-2385-49AE-A3CF-A6D74A7B19DB}" dt="2024-11-04T23:58:24.265" v="1259" actId="21"/>
          <ac:spMkLst>
            <pc:docMk/>
            <pc:sldMk cId="2656833980" sldId="260"/>
            <ac:spMk id="5" creationId="{AE87C702-B6A5-4D05-04B8-B418C93E8BAC}"/>
          </ac:spMkLst>
        </pc:spChg>
        <pc:spChg chg="add del">
          <ac:chgData name="Edwards, Grace" userId="de7d82fa-9f2d-40a7-a910-7cbb83668753" providerId="ADAL" clId="{EF42450C-2385-49AE-A3CF-A6D74A7B19DB}" dt="2024-11-07T18:00:28.869" v="4958" actId="22"/>
          <ac:spMkLst>
            <pc:docMk/>
            <pc:sldMk cId="2656833980" sldId="260"/>
            <ac:spMk id="5" creationId="{FDD94C09-78F5-313D-7CF0-B912D1E89545}"/>
          </ac:spMkLst>
        </pc:spChg>
        <pc:spChg chg="add del">
          <ac:chgData name="Edwards, Grace" userId="de7d82fa-9f2d-40a7-a910-7cbb83668753" providerId="ADAL" clId="{EF42450C-2385-49AE-A3CF-A6D74A7B19DB}" dt="2024-11-04T23:58:00.144" v="1257" actId="22"/>
          <ac:spMkLst>
            <pc:docMk/>
            <pc:sldMk cId="2656833980" sldId="260"/>
            <ac:spMk id="7" creationId="{5DB0767B-B154-15FA-9CF0-53C35A20A97E}"/>
          </ac:spMkLst>
        </pc:spChg>
        <pc:picChg chg="del">
          <ac:chgData name="Edwards, Grace" userId="de7d82fa-9f2d-40a7-a910-7cbb83668753" providerId="ADAL" clId="{EF42450C-2385-49AE-A3CF-A6D74A7B19DB}" dt="2024-10-31T02:48:30.139" v="725" actId="478"/>
          <ac:picMkLst>
            <pc:docMk/>
            <pc:sldMk cId="2656833980" sldId="260"/>
            <ac:picMk id="2" creationId="{60108BB8-D57F-4204-B6C6-A16EDD28C45B}"/>
          </ac:picMkLst>
        </pc:picChg>
      </pc:sldChg>
      <pc:sldChg chg="del ord">
        <pc:chgData name="Edwards, Grace" userId="de7d82fa-9f2d-40a7-a910-7cbb83668753" providerId="ADAL" clId="{EF42450C-2385-49AE-A3CF-A6D74A7B19DB}" dt="2024-11-07T16:10:47.968" v="3896" actId="2696"/>
        <pc:sldMkLst>
          <pc:docMk/>
          <pc:sldMk cId="2162234737" sldId="261"/>
        </pc:sldMkLst>
      </pc:sldChg>
      <pc:sldChg chg="addSp delSp modSp mod delAnim modAnim modNotesTx">
        <pc:chgData name="Edwards, Grace" userId="de7d82fa-9f2d-40a7-a910-7cbb83668753" providerId="ADAL" clId="{EF42450C-2385-49AE-A3CF-A6D74A7B19DB}" dt="2024-11-07T17:39:05.794" v="4784" actId="1036"/>
        <pc:sldMkLst>
          <pc:docMk/>
          <pc:sldMk cId="1096815357" sldId="262"/>
        </pc:sldMkLst>
        <pc:spChg chg="add mod">
          <ac:chgData name="Edwards, Grace" userId="de7d82fa-9f2d-40a7-a910-7cbb83668753" providerId="ADAL" clId="{EF42450C-2385-49AE-A3CF-A6D74A7B19DB}" dt="2024-10-31T02:55:10.947" v="814"/>
          <ac:spMkLst>
            <pc:docMk/>
            <pc:sldMk cId="1096815357" sldId="262"/>
            <ac:spMk id="2" creationId="{E2EF3555-708B-FC85-D117-14FB54EC5150}"/>
          </ac:spMkLst>
        </pc:spChg>
        <pc:spChg chg="add del mod">
          <ac:chgData name="Edwards, Grace" userId="de7d82fa-9f2d-40a7-a910-7cbb83668753" providerId="ADAL" clId="{EF42450C-2385-49AE-A3CF-A6D74A7B19DB}" dt="2024-11-07T17:38:54.254" v="4712" actId="1035"/>
          <ac:spMkLst>
            <pc:docMk/>
            <pc:sldMk cId="1096815357" sldId="262"/>
            <ac:spMk id="3" creationId="{082D9A07-B681-CB4C-55D2-0B2A6CF6E7FE}"/>
          </ac:spMkLst>
        </pc:spChg>
        <pc:spChg chg="add mod">
          <ac:chgData name="Edwards, Grace" userId="de7d82fa-9f2d-40a7-a910-7cbb83668753" providerId="ADAL" clId="{EF42450C-2385-49AE-A3CF-A6D74A7B19DB}" dt="2024-10-31T02:55:38.966" v="816"/>
          <ac:spMkLst>
            <pc:docMk/>
            <pc:sldMk cId="1096815357" sldId="262"/>
            <ac:spMk id="4" creationId="{F2A8A030-79DC-DB6F-1D7E-4B05D3053BA1}"/>
          </ac:spMkLst>
        </pc:spChg>
        <pc:spChg chg="add del">
          <ac:chgData name="Edwards, Grace" userId="de7d82fa-9f2d-40a7-a910-7cbb83668753" providerId="ADAL" clId="{EF42450C-2385-49AE-A3CF-A6D74A7B19DB}" dt="2024-11-07T17:36:20.006" v="4672" actId="22"/>
          <ac:spMkLst>
            <pc:docMk/>
            <pc:sldMk cId="1096815357" sldId="262"/>
            <ac:spMk id="5" creationId="{A4B13BAC-3DD6-ECBB-BA60-999050BCD877}"/>
          </ac:spMkLst>
        </pc:spChg>
        <pc:spChg chg="add del mod">
          <ac:chgData name="Edwards, Grace" userId="de7d82fa-9f2d-40a7-a910-7cbb83668753" providerId="ADAL" clId="{EF42450C-2385-49AE-A3CF-A6D74A7B19DB}" dt="2024-11-07T14:13:36.205" v="2917" actId="21"/>
          <ac:spMkLst>
            <pc:docMk/>
            <pc:sldMk cId="1096815357" sldId="262"/>
            <ac:spMk id="5" creationId="{E3354B82-B1FB-B755-208B-95532A7AD516}"/>
          </ac:spMkLst>
        </pc:spChg>
        <pc:spChg chg="add mod">
          <ac:chgData name="Edwards, Grace" userId="de7d82fa-9f2d-40a7-a910-7cbb83668753" providerId="ADAL" clId="{EF42450C-2385-49AE-A3CF-A6D74A7B19DB}" dt="2024-10-31T02:55:38.966" v="816"/>
          <ac:spMkLst>
            <pc:docMk/>
            <pc:sldMk cId="1096815357" sldId="262"/>
            <ac:spMk id="6" creationId="{59187BAC-3539-6505-4FF6-9C4FC686EF63}"/>
          </ac:spMkLst>
        </pc:spChg>
        <pc:spChg chg="del">
          <ac:chgData name="Edwards, Grace" userId="de7d82fa-9f2d-40a7-a910-7cbb83668753" providerId="ADAL" clId="{EF42450C-2385-49AE-A3CF-A6D74A7B19DB}" dt="2024-10-31T02:55:06.975" v="813" actId="478"/>
          <ac:spMkLst>
            <pc:docMk/>
            <pc:sldMk cId="1096815357" sldId="262"/>
            <ac:spMk id="8" creationId="{71D8D7E8-1F65-4CD7-A269-923AF464D9A6}"/>
          </ac:spMkLst>
        </pc:spChg>
        <pc:spChg chg="del">
          <ac:chgData name="Edwards, Grace" userId="de7d82fa-9f2d-40a7-a910-7cbb83668753" providerId="ADAL" clId="{EF42450C-2385-49AE-A3CF-A6D74A7B19DB}" dt="2024-10-31T02:50:04.463" v="735" actId="478"/>
          <ac:spMkLst>
            <pc:docMk/>
            <pc:sldMk cId="1096815357" sldId="262"/>
            <ac:spMk id="9" creationId="{DA2148F5-8EC7-43E6-9DF2-C85FE2CBC704}"/>
          </ac:spMkLst>
        </pc:spChg>
        <pc:picChg chg="del">
          <ac:chgData name="Edwards, Grace" userId="de7d82fa-9f2d-40a7-a910-7cbb83668753" providerId="ADAL" clId="{EF42450C-2385-49AE-A3CF-A6D74A7B19DB}" dt="2024-10-31T02:49:59.389" v="733" actId="478"/>
          <ac:picMkLst>
            <pc:docMk/>
            <pc:sldMk cId="1096815357" sldId="262"/>
            <ac:picMk id="5" creationId="{942CCEDE-A431-4576-99B2-1E617E582663}"/>
          </ac:picMkLst>
        </pc:picChg>
        <pc:picChg chg="add del mod">
          <ac:chgData name="Edwards, Grace" userId="de7d82fa-9f2d-40a7-a910-7cbb83668753" providerId="ADAL" clId="{EF42450C-2385-49AE-A3CF-A6D74A7B19DB}" dt="2024-11-07T17:36:59.127" v="4674" actId="478"/>
          <ac:picMkLst>
            <pc:docMk/>
            <pc:sldMk cId="1096815357" sldId="262"/>
            <ac:picMk id="6" creationId="{665FDA1D-5DE4-1748-19F1-6D09F78E08D8}"/>
          </ac:picMkLst>
        </pc:picChg>
        <pc:picChg chg="add del mod">
          <ac:chgData name="Edwards, Grace" userId="de7d82fa-9f2d-40a7-a910-7cbb83668753" providerId="ADAL" clId="{EF42450C-2385-49AE-A3CF-A6D74A7B19DB}" dt="2024-11-07T17:36:08.986" v="4670" actId="478"/>
          <ac:picMkLst>
            <pc:docMk/>
            <pc:sldMk cId="1096815357" sldId="262"/>
            <ac:picMk id="7" creationId="{72A95EBA-1B83-9CCB-5769-E8695B648471}"/>
          </ac:picMkLst>
        </pc:picChg>
        <pc:picChg chg="del">
          <ac:chgData name="Edwards, Grace" userId="de7d82fa-9f2d-40a7-a910-7cbb83668753" providerId="ADAL" clId="{EF42450C-2385-49AE-A3CF-A6D74A7B19DB}" dt="2024-10-31T02:50:00.217" v="734" actId="478"/>
          <ac:picMkLst>
            <pc:docMk/>
            <pc:sldMk cId="1096815357" sldId="262"/>
            <ac:picMk id="7" creationId="{E32782CB-36ED-4D91-AE26-F599243373D8}"/>
          </ac:picMkLst>
        </pc:picChg>
        <pc:picChg chg="add mod">
          <ac:chgData name="Edwards, Grace" userId="de7d82fa-9f2d-40a7-a910-7cbb83668753" providerId="ADAL" clId="{EF42450C-2385-49AE-A3CF-A6D74A7B19DB}" dt="2024-11-07T17:39:05.794" v="4784" actId="1036"/>
          <ac:picMkLst>
            <pc:docMk/>
            <pc:sldMk cId="1096815357" sldId="262"/>
            <ac:picMk id="8" creationId="{264CF271-AFAB-9699-2F9D-BCEDC8294503}"/>
          </ac:picMkLst>
        </pc:picChg>
        <pc:picChg chg="add del mod">
          <ac:chgData name="Edwards, Grace" userId="de7d82fa-9f2d-40a7-a910-7cbb83668753" providerId="ADAL" clId="{EF42450C-2385-49AE-A3CF-A6D74A7B19DB}" dt="2024-11-01T01:02:20.797" v="1011" actId="21"/>
          <ac:picMkLst>
            <pc:docMk/>
            <pc:sldMk cId="1096815357" sldId="262"/>
            <ac:picMk id="11" creationId="{162A3EC3-D3D9-7472-88DD-5821B6C15AC9}"/>
          </ac:picMkLst>
        </pc:picChg>
      </pc:sldChg>
      <pc:sldChg chg="addSp delSp modSp add del mod modNotesTx">
        <pc:chgData name="Edwards, Grace" userId="de7d82fa-9f2d-40a7-a910-7cbb83668753" providerId="ADAL" clId="{EF42450C-2385-49AE-A3CF-A6D74A7B19DB}" dt="2024-11-07T16:54:58.023" v="4328" actId="2696"/>
        <pc:sldMkLst>
          <pc:docMk/>
          <pc:sldMk cId="4000733332" sldId="263"/>
        </pc:sldMkLst>
        <pc:spChg chg="add mod">
          <ac:chgData name="Edwards, Grace" userId="de7d82fa-9f2d-40a7-a910-7cbb83668753" providerId="ADAL" clId="{EF42450C-2385-49AE-A3CF-A6D74A7B19DB}" dt="2024-10-31T02:58:31.297" v="980" actId="1036"/>
          <ac:spMkLst>
            <pc:docMk/>
            <pc:sldMk cId="4000733332" sldId="263"/>
            <ac:spMk id="2" creationId="{C3B8FE79-A2B9-AE96-61F8-C02AAE7F7670}"/>
          </ac:spMkLst>
        </pc:spChg>
        <pc:spChg chg="add mod">
          <ac:chgData name="Edwards, Grace" userId="de7d82fa-9f2d-40a7-a910-7cbb83668753" providerId="ADAL" clId="{EF42450C-2385-49AE-A3CF-A6D74A7B19DB}" dt="2024-10-31T02:57:25.548" v="957" actId="20577"/>
          <ac:spMkLst>
            <pc:docMk/>
            <pc:sldMk cId="4000733332" sldId="263"/>
            <ac:spMk id="3" creationId="{4D9B5BE1-48D1-B421-E90D-F0C4F039204E}"/>
          </ac:spMkLst>
        </pc:spChg>
        <pc:spChg chg="add del mod">
          <ac:chgData name="Edwards, Grace" userId="de7d82fa-9f2d-40a7-a910-7cbb83668753" providerId="ADAL" clId="{EF42450C-2385-49AE-A3CF-A6D74A7B19DB}" dt="2024-11-07T16:04:43.807" v="3716" actId="478"/>
          <ac:spMkLst>
            <pc:docMk/>
            <pc:sldMk cId="4000733332" sldId="263"/>
            <ac:spMk id="5" creationId="{B114B49E-7360-2926-9808-AD862F28E79F}"/>
          </ac:spMkLst>
        </pc:spChg>
        <pc:spChg chg="add mod">
          <ac:chgData name="Edwards, Grace" userId="de7d82fa-9f2d-40a7-a910-7cbb83668753" providerId="ADAL" clId="{EF42450C-2385-49AE-A3CF-A6D74A7B19DB}" dt="2024-11-07T16:11:03.743" v="3902" actId="20577"/>
          <ac:spMkLst>
            <pc:docMk/>
            <pc:sldMk cId="4000733332" sldId="263"/>
            <ac:spMk id="6" creationId="{6FE448E1-84F1-E86B-1AA7-A76026673F8D}"/>
          </ac:spMkLst>
        </pc:spChg>
        <pc:spChg chg="del">
          <ac:chgData name="Edwards, Grace" userId="de7d82fa-9f2d-40a7-a910-7cbb83668753" providerId="ADAL" clId="{EF42450C-2385-49AE-A3CF-A6D74A7B19DB}" dt="2024-10-31T02:57:07.041" v="915" actId="478"/>
          <ac:spMkLst>
            <pc:docMk/>
            <pc:sldMk cId="4000733332" sldId="263"/>
            <ac:spMk id="7" creationId="{47701C8F-331D-4AD7-8598-01E29C3C47AE}"/>
          </ac:spMkLst>
        </pc:spChg>
        <pc:spChg chg="del">
          <ac:chgData name="Edwards, Grace" userId="de7d82fa-9f2d-40a7-a910-7cbb83668753" providerId="ADAL" clId="{EF42450C-2385-49AE-A3CF-A6D74A7B19DB}" dt="2024-10-31T02:57:09.081" v="916" actId="478"/>
          <ac:spMkLst>
            <pc:docMk/>
            <pc:sldMk cId="4000733332" sldId="263"/>
            <ac:spMk id="8" creationId="{2F15B780-5963-4DD1-B294-6C27DC66D2EC}"/>
          </ac:spMkLst>
        </pc:spChg>
        <pc:spChg chg="add del mod">
          <ac:chgData name="Edwards, Grace" userId="de7d82fa-9f2d-40a7-a910-7cbb83668753" providerId="ADAL" clId="{EF42450C-2385-49AE-A3CF-A6D74A7B19DB}" dt="2024-11-07T16:04:52.383" v="3717" actId="478"/>
          <ac:spMkLst>
            <pc:docMk/>
            <pc:sldMk cId="4000733332" sldId="263"/>
            <ac:spMk id="10" creationId="{213EF543-4343-44F8-0441-B2E6DADCDDFA}"/>
          </ac:spMkLst>
        </pc:spChg>
        <pc:spChg chg="add del mod">
          <ac:chgData name="Edwards, Grace" userId="de7d82fa-9f2d-40a7-a910-7cbb83668753" providerId="ADAL" clId="{EF42450C-2385-49AE-A3CF-A6D74A7B19DB}" dt="2024-11-07T16:05:11.392" v="3722" actId="478"/>
          <ac:spMkLst>
            <pc:docMk/>
            <pc:sldMk cId="4000733332" sldId="263"/>
            <ac:spMk id="12" creationId="{9179355B-FAC2-0291-D847-5F17C5BD34E3}"/>
          </ac:spMkLst>
        </pc:spChg>
        <pc:picChg chg="add del mod ord">
          <ac:chgData name="Edwards, Grace" userId="de7d82fa-9f2d-40a7-a910-7cbb83668753" providerId="ADAL" clId="{EF42450C-2385-49AE-A3CF-A6D74A7B19DB}" dt="2024-11-07T16:08:20.988" v="3787" actId="1076"/>
          <ac:picMkLst>
            <pc:docMk/>
            <pc:sldMk cId="4000733332" sldId="263"/>
            <ac:picMk id="4" creationId="{A48AB3C6-5DAE-3E7F-FF01-E1039A961C25}"/>
          </ac:picMkLst>
        </pc:picChg>
        <pc:picChg chg="del">
          <ac:chgData name="Edwards, Grace" userId="de7d82fa-9f2d-40a7-a910-7cbb83668753" providerId="ADAL" clId="{EF42450C-2385-49AE-A3CF-A6D74A7B19DB}" dt="2024-10-31T02:57:04.555" v="914" actId="478"/>
          <ac:picMkLst>
            <pc:docMk/>
            <pc:sldMk cId="4000733332" sldId="263"/>
            <ac:picMk id="6" creationId="{086A7B89-5BA0-4BCE-A638-BEDE66F69935}"/>
          </ac:picMkLst>
        </pc:picChg>
        <pc:picChg chg="del mod ord">
          <ac:chgData name="Edwards, Grace" userId="de7d82fa-9f2d-40a7-a910-7cbb83668753" providerId="ADAL" clId="{EF42450C-2385-49AE-A3CF-A6D74A7B19DB}" dt="2024-11-07T03:10:22.998" v="2725" actId="21"/>
          <ac:picMkLst>
            <pc:docMk/>
            <pc:sldMk cId="4000733332" sldId="263"/>
            <ac:picMk id="14" creationId="{A48AB3C6-5DAE-3E7F-FF01-E1039A961C25}"/>
          </ac:picMkLst>
        </pc:picChg>
      </pc:sldChg>
      <pc:sldChg chg="addSp delSp modSp del mod ord modNotesTx">
        <pc:chgData name="Edwards, Grace" userId="de7d82fa-9f2d-40a7-a910-7cbb83668753" providerId="ADAL" clId="{EF42450C-2385-49AE-A3CF-A6D74A7B19DB}" dt="2024-11-07T15:55:33.962" v="3529" actId="2696"/>
        <pc:sldMkLst>
          <pc:docMk/>
          <pc:sldMk cId="4255636997" sldId="264"/>
        </pc:sldMkLst>
        <pc:spChg chg="add">
          <ac:chgData name="Edwards, Grace" userId="de7d82fa-9f2d-40a7-a910-7cbb83668753" providerId="ADAL" clId="{EF42450C-2385-49AE-A3CF-A6D74A7B19DB}" dt="2024-11-05T00:57:45.193" v="1442" actId="22"/>
          <ac:spMkLst>
            <pc:docMk/>
            <pc:sldMk cId="4255636997" sldId="264"/>
            <ac:spMk id="3" creationId="{CE364744-29DE-AAA6-1980-ACA5EEB5AC80}"/>
          </ac:spMkLst>
        </pc:spChg>
        <pc:spChg chg="add mod">
          <ac:chgData name="Edwards, Grace" userId="de7d82fa-9f2d-40a7-a910-7cbb83668753" providerId="ADAL" clId="{EF42450C-2385-49AE-A3CF-A6D74A7B19DB}" dt="2024-11-05T00:58:05.133" v="1443"/>
          <ac:spMkLst>
            <pc:docMk/>
            <pc:sldMk cId="4255636997" sldId="264"/>
            <ac:spMk id="4" creationId="{9CA90CAE-50CE-9F93-1507-C340C3BFF0B3}"/>
          </ac:spMkLst>
        </pc:spChg>
        <pc:spChg chg="del">
          <ac:chgData name="Edwards, Grace" userId="de7d82fa-9f2d-40a7-a910-7cbb83668753" providerId="ADAL" clId="{EF42450C-2385-49AE-A3CF-A6D74A7B19DB}" dt="2024-10-31T03:03:10.566" v="1006" actId="478"/>
          <ac:spMkLst>
            <pc:docMk/>
            <pc:sldMk cId="4255636997" sldId="264"/>
            <ac:spMk id="5" creationId="{5BC2DD65-2B53-4DEF-BF44-69B140E3E607}"/>
          </ac:spMkLst>
        </pc:spChg>
        <pc:picChg chg="del">
          <ac:chgData name="Edwards, Grace" userId="de7d82fa-9f2d-40a7-a910-7cbb83668753" providerId="ADAL" clId="{EF42450C-2385-49AE-A3CF-A6D74A7B19DB}" dt="2024-10-31T02:51:51.788" v="740" actId="478"/>
          <ac:picMkLst>
            <pc:docMk/>
            <pc:sldMk cId="4255636997" sldId="264"/>
            <ac:picMk id="3" creationId="{242976E1-0DEC-42DD-802C-529DC115F85F}"/>
          </ac:picMkLst>
        </pc:picChg>
      </pc:sldChg>
      <pc:sldChg chg="delSp del mod modNotesTx">
        <pc:chgData name="Edwards, Grace" userId="de7d82fa-9f2d-40a7-a910-7cbb83668753" providerId="ADAL" clId="{EF42450C-2385-49AE-A3CF-A6D74A7B19DB}" dt="2024-11-05T01:32:41.597" v="1885" actId="2696"/>
        <pc:sldMkLst>
          <pc:docMk/>
          <pc:sldMk cId="2505004975" sldId="266"/>
        </pc:sldMkLst>
        <pc:picChg chg="del">
          <ac:chgData name="Edwards, Grace" userId="de7d82fa-9f2d-40a7-a910-7cbb83668753" providerId="ADAL" clId="{EF42450C-2385-49AE-A3CF-A6D74A7B19DB}" dt="2024-11-01T01:46:20.956" v="1207" actId="478"/>
          <ac:picMkLst>
            <pc:docMk/>
            <pc:sldMk cId="2505004975" sldId="266"/>
            <ac:picMk id="8" creationId="{AC40D08A-7B62-4465-A73A-14BF38EFABCB}"/>
          </ac:picMkLst>
        </pc:picChg>
      </pc:sldChg>
      <pc:sldChg chg="modSp del mod modNotesTx">
        <pc:chgData name="Edwards, Grace" userId="de7d82fa-9f2d-40a7-a910-7cbb83668753" providerId="ADAL" clId="{EF42450C-2385-49AE-A3CF-A6D74A7B19DB}" dt="2024-11-07T03:12:48.864" v="2737" actId="2696"/>
        <pc:sldMkLst>
          <pc:docMk/>
          <pc:sldMk cId="710654628" sldId="267"/>
        </pc:sldMkLst>
        <pc:spChg chg="mod">
          <ac:chgData name="Edwards, Grace" userId="de7d82fa-9f2d-40a7-a910-7cbb83668753" providerId="ADAL" clId="{EF42450C-2385-49AE-A3CF-A6D74A7B19DB}" dt="2024-11-01T01:45:41.875" v="1205" actId="20577"/>
          <ac:spMkLst>
            <pc:docMk/>
            <pc:sldMk cId="710654628" sldId="267"/>
            <ac:spMk id="2" creationId="{E3A58673-4364-4460-9071-8F0F771968C5}"/>
          </ac:spMkLst>
        </pc:spChg>
      </pc:sldChg>
      <pc:sldChg chg="del mod modShow">
        <pc:chgData name="Edwards, Grace" userId="de7d82fa-9f2d-40a7-a910-7cbb83668753" providerId="ADAL" clId="{EF42450C-2385-49AE-A3CF-A6D74A7B19DB}" dt="2024-11-05T01:22:28.736" v="1870" actId="2696"/>
        <pc:sldMkLst>
          <pc:docMk/>
          <pc:sldMk cId="4005217639" sldId="268"/>
        </pc:sldMkLst>
      </pc:sldChg>
      <pc:sldChg chg="del">
        <pc:chgData name="Edwards, Grace" userId="de7d82fa-9f2d-40a7-a910-7cbb83668753" providerId="ADAL" clId="{EF42450C-2385-49AE-A3CF-A6D74A7B19DB}" dt="2024-10-31T02:50:29.906" v="738" actId="2696"/>
        <pc:sldMkLst>
          <pc:docMk/>
          <pc:sldMk cId="2062052336" sldId="269"/>
        </pc:sldMkLst>
      </pc:sldChg>
      <pc:sldChg chg="modSp mod ord setBg modShow">
        <pc:chgData name="Edwards, Grace" userId="de7d82fa-9f2d-40a7-a910-7cbb83668753" providerId="ADAL" clId="{EF42450C-2385-49AE-A3CF-A6D74A7B19DB}" dt="2024-11-07T17:19:55.661" v="4630" actId="2711"/>
        <pc:sldMkLst>
          <pc:docMk/>
          <pc:sldMk cId="3188017406" sldId="270"/>
        </pc:sldMkLst>
        <pc:spChg chg="mod ord">
          <ac:chgData name="Edwards, Grace" userId="de7d82fa-9f2d-40a7-a910-7cbb83668753" providerId="ADAL" clId="{EF42450C-2385-49AE-A3CF-A6D74A7B19DB}" dt="2024-11-07T17:19:55.661" v="4630" actId="2711"/>
          <ac:spMkLst>
            <pc:docMk/>
            <pc:sldMk cId="3188017406" sldId="270"/>
            <ac:spMk id="4" creationId="{2948756E-B162-4AFA-B230-4D03B1E60FAB}"/>
          </ac:spMkLst>
        </pc:spChg>
        <pc:picChg chg="mod">
          <ac:chgData name="Edwards, Grace" userId="de7d82fa-9f2d-40a7-a910-7cbb83668753" providerId="ADAL" clId="{EF42450C-2385-49AE-A3CF-A6D74A7B19DB}" dt="2024-11-07T03:22:50.768" v="2739" actId="26606"/>
          <ac:picMkLst>
            <pc:docMk/>
            <pc:sldMk cId="3188017406" sldId="270"/>
            <ac:picMk id="5" creationId="{F69678A7-5D55-4A1B-857E-76305F4D1B61}"/>
          </ac:picMkLst>
        </pc:picChg>
      </pc:sldChg>
      <pc:sldChg chg="addSp delSp modSp mod ord modAnim modShow">
        <pc:chgData name="Edwards, Grace" userId="de7d82fa-9f2d-40a7-a910-7cbb83668753" providerId="ADAL" clId="{EF42450C-2385-49AE-A3CF-A6D74A7B19DB}" dt="2024-11-05T01:16:43.137" v="1861"/>
        <pc:sldMkLst>
          <pc:docMk/>
          <pc:sldMk cId="2300474256" sldId="272"/>
        </pc:sldMkLst>
        <pc:spChg chg="mod">
          <ac:chgData name="Edwards, Grace" userId="de7d82fa-9f2d-40a7-a910-7cbb83668753" providerId="ADAL" clId="{EF42450C-2385-49AE-A3CF-A6D74A7B19DB}" dt="2024-11-05T01:10:52.434" v="1694" actId="6549"/>
          <ac:spMkLst>
            <pc:docMk/>
            <pc:sldMk cId="2300474256" sldId="272"/>
            <ac:spMk id="2" creationId="{B620D4BE-01E1-48B6-93B9-93F1E57E0003}"/>
          </ac:spMkLst>
        </pc:spChg>
        <pc:spChg chg="add mod">
          <ac:chgData name="Edwards, Grace" userId="de7d82fa-9f2d-40a7-a910-7cbb83668753" providerId="ADAL" clId="{EF42450C-2385-49AE-A3CF-A6D74A7B19DB}" dt="2024-11-05T01:10:36.706" v="1667" actId="6549"/>
          <ac:spMkLst>
            <pc:docMk/>
            <pc:sldMk cId="2300474256" sldId="272"/>
            <ac:spMk id="4" creationId="{2DD1DC15-A2CE-0890-78DF-DF9849207624}"/>
          </ac:spMkLst>
        </pc:spChg>
        <pc:spChg chg="add mod">
          <ac:chgData name="Edwards, Grace" userId="de7d82fa-9f2d-40a7-a910-7cbb83668753" providerId="ADAL" clId="{EF42450C-2385-49AE-A3CF-A6D74A7B19DB}" dt="2024-11-05T01:11:13.268" v="1753" actId="1035"/>
          <ac:spMkLst>
            <pc:docMk/>
            <pc:sldMk cId="2300474256" sldId="272"/>
            <ac:spMk id="9" creationId="{48BC78E0-3608-69C3-1E49-B625A3D08B1A}"/>
          </ac:spMkLst>
        </pc:spChg>
        <pc:spChg chg="add mod">
          <ac:chgData name="Edwards, Grace" userId="de7d82fa-9f2d-40a7-a910-7cbb83668753" providerId="ADAL" clId="{EF42450C-2385-49AE-A3CF-A6D74A7B19DB}" dt="2024-11-05T01:11:47.216" v="1792" actId="1076"/>
          <ac:spMkLst>
            <pc:docMk/>
            <pc:sldMk cId="2300474256" sldId="272"/>
            <ac:spMk id="10" creationId="{3E1A23F0-9117-ED44-73FC-9EEC78EC84F0}"/>
          </ac:spMkLst>
        </pc:spChg>
        <pc:spChg chg="add mod">
          <ac:chgData name="Edwards, Grace" userId="de7d82fa-9f2d-40a7-a910-7cbb83668753" providerId="ADAL" clId="{EF42450C-2385-49AE-A3CF-A6D74A7B19DB}" dt="2024-11-05T01:12:45.984" v="1849" actId="1076"/>
          <ac:spMkLst>
            <pc:docMk/>
            <pc:sldMk cId="2300474256" sldId="272"/>
            <ac:spMk id="11" creationId="{2A19B960-32B1-4EF4-6911-95EE5D8881F5}"/>
          </ac:spMkLst>
        </pc:spChg>
        <pc:picChg chg="mod">
          <ac:chgData name="Edwards, Grace" userId="de7d82fa-9f2d-40a7-a910-7cbb83668753" providerId="ADAL" clId="{EF42450C-2385-49AE-A3CF-A6D74A7B19DB}" dt="2024-11-05T01:10:43.318" v="1691" actId="1035"/>
          <ac:picMkLst>
            <pc:docMk/>
            <pc:sldMk cId="2300474256" sldId="272"/>
            <ac:picMk id="3" creationId="{5F15A065-C115-4F10-B7FB-BB008F023F54}"/>
          </ac:picMkLst>
        </pc:picChg>
        <pc:picChg chg="add del mod">
          <ac:chgData name="Edwards, Grace" userId="de7d82fa-9f2d-40a7-a910-7cbb83668753" providerId="ADAL" clId="{EF42450C-2385-49AE-A3CF-A6D74A7B19DB}" dt="2024-11-05T01:08:33.116" v="1650" actId="478"/>
          <ac:picMkLst>
            <pc:docMk/>
            <pc:sldMk cId="2300474256" sldId="272"/>
            <ac:picMk id="6" creationId="{E5E09DC5-27BA-89E6-66FF-FEC12F3EDF85}"/>
          </ac:picMkLst>
        </pc:picChg>
        <pc:picChg chg="add mod">
          <ac:chgData name="Edwards, Grace" userId="de7d82fa-9f2d-40a7-a910-7cbb83668753" providerId="ADAL" clId="{EF42450C-2385-49AE-A3CF-A6D74A7B19DB}" dt="2024-11-05T01:11:01.637" v="1728" actId="1035"/>
          <ac:picMkLst>
            <pc:docMk/>
            <pc:sldMk cId="2300474256" sldId="272"/>
            <ac:picMk id="8" creationId="{5BEF97E8-9ED6-32A2-888E-63DD010E6269}"/>
          </ac:picMkLst>
        </pc:picChg>
        <pc:cxnChg chg="add del">
          <ac:chgData name="Edwards, Grace" userId="de7d82fa-9f2d-40a7-a910-7cbb83668753" providerId="ADAL" clId="{EF42450C-2385-49AE-A3CF-A6D74A7B19DB}" dt="2024-11-05T01:13:12.395" v="1851" actId="11529"/>
          <ac:cxnSpMkLst>
            <pc:docMk/>
            <pc:sldMk cId="2300474256" sldId="272"/>
            <ac:cxnSpMk id="13" creationId="{0FC361C1-3738-7DDC-93BC-7321BDE29086}"/>
          </ac:cxnSpMkLst>
        </pc:cxnChg>
        <pc:cxnChg chg="add mod">
          <ac:chgData name="Edwards, Grace" userId="de7d82fa-9f2d-40a7-a910-7cbb83668753" providerId="ADAL" clId="{EF42450C-2385-49AE-A3CF-A6D74A7B19DB}" dt="2024-11-05T01:14:07.374" v="1855" actId="14100"/>
          <ac:cxnSpMkLst>
            <pc:docMk/>
            <pc:sldMk cId="2300474256" sldId="272"/>
            <ac:cxnSpMk id="15" creationId="{AF202300-0641-0F7E-3D24-8FE5DDBBC94A}"/>
          </ac:cxnSpMkLst>
        </pc:cxnChg>
      </pc:sldChg>
      <pc:sldChg chg="del">
        <pc:chgData name="Edwards, Grace" userId="de7d82fa-9f2d-40a7-a910-7cbb83668753" providerId="ADAL" clId="{EF42450C-2385-49AE-A3CF-A6D74A7B19DB}" dt="2024-10-31T02:21:53.707" v="3" actId="2696"/>
        <pc:sldMkLst>
          <pc:docMk/>
          <pc:sldMk cId="3676079875" sldId="273"/>
        </pc:sldMkLst>
      </pc:sldChg>
      <pc:sldChg chg="del mod ord modShow">
        <pc:chgData name="Edwards, Grace" userId="de7d82fa-9f2d-40a7-a910-7cbb83668753" providerId="ADAL" clId="{EF42450C-2385-49AE-A3CF-A6D74A7B19DB}" dt="2024-11-05T01:27:58.294" v="1884" actId="2696"/>
        <pc:sldMkLst>
          <pc:docMk/>
          <pc:sldMk cId="2503231711" sldId="274"/>
        </pc:sldMkLst>
      </pc:sldChg>
      <pc:sldChg chg="del modNotesTx">
        <pc:chgData name="Edwards, Grace" userId="de7d82fa-9f2d-40a7-a910-7cbb83668753" providerId="ADAL" clId="{EF42450C-2385-49AE-A3CF-A6D74A7B19DB}" dt="2024-11-01T01:44:23.251" v="1166" actId="2696"/>
        <pc:sldMkLst>
          <pc:docMk/>
          <pc:sldMk cId="2324714018" sldId="275"/>
        </pc:sldMkLst>
      </pc:sldChg>
      <pc:sldChg chg="addSp delSp modSp mod setBg setClrOvrMap modNotesTx">
        <pc:chgData name="Edwards, Grace" userId="de7d82fa-9f2d-40a7-a910-7cbb83668753" providerId="ADAL" clId="{EF42450C-2385-49AE-A3CF-A6D74A7B19DB}" dt="2024-11-07T17:55:50.820" v="4924" actId="20577"/>
        <pc:sldMkLst>
          <pc:docMk/>
          <pc:sldMk cId="4218491580" sldId="276"/>
        </pc:sldMkLst>
        <pc:spChg chg="add mod ord">
          <ac:chgData name="Edwards, Grace" userId="de7d82fa-9f2d-40a7-a910-7cbb83668753" providerId="ADAL" clId="{EF42450C-2385-49AE-A3CF-A6D74A7B19DB}" dt="2024-11-07T16:02:19.339" v="3593" actId="26606"/>
          <ac:spMkLst>
            <pc:docMk/>
            <pc:sldMk cId="4218491580" sldId="276"/>
            <ac:spMk id="2" creationId="{86AC1097-491B-5B5B-FB14-1A57152CFF0E}"/>
          </ac:spMkLst>
        </pc:spChg>
        <pc:spChg chg="add mod">
          <ac:chgData name="Edwards, Grace" userId="de7d82fa-9f2d-40a7-a910-7cbb83668753" providerId="ADAL" clId="{EF42450C-2385-49AE-A3CF-A6D74A7B19DB}" dt="2024-11-07T17:55:50.820" v="4924" actId="20577"/>
          <ac:spMkLst>
            <pc:docMk/>
            <pc:sldMk cId="4218491580" sldId="276"/>
            <ac:spMk id="3" creationId="{30B30049-244A-FE15-3994-F71754BAE893}"/>
          </ac:spMkLst>
        </pc:spChg>
        <pc:spChg chg="add mod">
          <ac:chgData name="Edwards, Grace" userId="de7d82fa-9f2d-40a7-a910-7cbb83668753" providerId="ADAL" clId="{EF42450C-2385-49AE-A3CF-A6D74A7B19DB}" dt="2024-11-07T16:25:46.259" v="4085" actId="1035"/>
          <ac:spMkLst>
            <pc:docMk/>
            <pc:sldMk cId="4218491580" sldId="276"/>
            <ac:spMk id="4" creationId="{B5A6B829-B396-D87A-346A-07C6A2B7273C}"/>
          </ac:spMkLst>
        </pc:spChg>
        <pc:spChg chg="add del mod ord">
          <ac:chgData name="Edwards, Grace" userId="de7d82fa-9f2d-40a7-a910-7cbb83668753" providerId="ADAL" clId="{EF42450C-2385-49AE-A3CF-A6D74A7B19DB}" dt="2024-11-07T16:08:35.078" v="3788" actId="21"/>
          <ac:spMkLst>
            <pc:docMk/>
            <pc:sldMk cId="4218491580" sldId="276"/>
            <ac:spMk id="6" creationId="{6FE448E1-84F1-E86B-1AA7-A76026673F8D}"/>
          </ac:spMkLst>
        </pc:spChg>
        <pc:spChg chg="del">
          <ac:chgData name="Edwards, Grace" userId="de7d82fa-9f2d-40a7-a910-7cbb83668753" providerId="ADAL" clId="{EF42450C-2385-49AE-A3CF-A6D74A7B19DB}" dt="2024-10-31T02:56:35.626" v="887" actId="478"/>
          <ac:spMkLst>
            <pc:docMk/>
            <pc:sldMk cId="4218491580" sldId="276"/>
            <ac:spMk id="7" creationId="{FF079EE3-5CA2-480D-9857-3CE35D441028}"/>
          </ac:spMkLst>
        </pc:spChg>
        <pc:spChg chg="del">
          <ac:chgData name="Edwards, Grace" userId="de7d82fa-9f2d-40a7-a910-7cbb83668753" providerId="ADAL" clId="{EF42450C-2385-49AE-A3CF-A6D74A7B19DB}" dt="2024-10-31T02:49:35.444" v="730" actId="478"/>
          <ac:spMkLst>
            <pc:docMk/>
            <pc:sldMk cId="4218491580" sldId="276"/>
            <ac:spMk id="12" creationId="{526A18AB-0084-458E-B7AE-82816689F243}"/>
          </ac:spMkLst>
        </pc:spChg>
        <pc:spChg chg="del">
          <ac:chgData name="Edwards, Grace" userId="de7d82fa-9f2d-40a7-a910-7cbb83668753" providerId="ADAL" clId="{EF42450C-2385-49AE-A3CF-A6D74A7B19DB}" dt="2024-10-31T02:49:36.871" v="731" actId="478"/>
          <ac:spMkLst>
            <pc:docMk/>
            <pc:sldMk cId="4218491580" sldId="276"/>
            <ac:spMk id="16" creationId="{ABC4979A-1D10-40C0-B9F3-B615711F2F05}"/>
          </ac:spMkLst>
        </pc:spChg>
        <pc:spChg chg="add del">
          <ac:chgData name="Edwards, Grace" userId="de7d82fa-9f2d-40a7-a910-7cbb83668753" providerId="ADAL" clId="{EF42450C-2385-49AE-A3CF-A6D74A7B19DB}" dt="2024-11-07T03:11:03.455" v="2732" actId="26606"/>
          <ac:spMkLst>
            <pc:docMk/>
            <pc:sldMk cId="4218491580" sldId="276"/>
            <ac:spMk id="17" creationId="{F13C74B1-5B17-4795-BED0-7140497B445A}"/>
          </ac:spMkLst>
        </pc:spChg>
        <pc:spChg chg="add del">
          <ac:chgData name="Edwards, Grace" userId="de7d82fa-9f2d-40a7-a910-7cbb83668753" providerId="ADAL" clId="{EF42450C-2385-49AE-A3CF-A6D74A7B19DB}" dt="2024-11-07T03:11:03.455" v="2732" actId="26606"/>
          <ac:spMkLst>
            <pc:docMk/>
            <pc:sldMk cId="4218491580" sldId="276"/>
            <ac:spMk id="18" creationId="{D4974D33-8DC5-464E-8C6D-BE58F0669C17}"/>
          </ac:spMkLst>
        </pc:spChg>
        <pc:spChg chg="add del">
          <ac:chgData name="Edwards, Grace" userId="de7d82fa-9f2d-40a7-a910-7cbb83668753" providerId="ADAL" clId="{EF42450C-2385-49AE-A3CF-A6D74A7B19DB}" dt="2024-11-07T03:10:54.878" v="2728" actId="26606"/>
          <ac:spMkLst>
            <pc:docMk/>
            <pc:sldMk cId="4218491580" sldId="276"/>
            <ac:spMk id="19" creationId="{04812C46-200A-4DEB-A05E-3ED6C68C2387}"/>
          </ac:spMkLst>
        </pc:spChg>
        <pc:spChg chg="add del">
          <ac:chgData name="Edwards, Grace" userId="de7d82fa-9f2d-40a7-a910-7cbb83668753" providerId="ADAL" clId="{EF42450C-2385-49AE-A3CF-A6D74A7B19DB}" dt="2024-11-07T03:11:09.604" v="2734" actId="26606"/>
          <ac:spMkLst>
            <pc:docMk/>
            <pc:sldMk cId="4218491580" sldId="276"/>
            <ac:spMk id="20" creationId="{04812C46-200A-4DEB-A05E-3ED6C68C2387}"/>
          </ac:spMkLst>
        </pc:spChg>
        <pc:spChg chg="add del">
          <ac:chgData name="Edwards, Grace" userId="de7d82fa-9f2d-40a7-a910-7cbb83668753" providerId="ADAL" clId="{EF42450C-2385-49AE-A3CF-A6D74A7B19DB}" dt="2024-11-07T03:10:54.878" v="2728" actId="26606"/>
          <ac:spMkLst>
            <pc:docMk/>
            <pc:sldMk cId="4218491580" sldId="276"/>
            <ac:spMk id="21" creationId="{D1EA859B-E555-4109-94F3-6700E046E008}"/>
          </ac:spMkLst>
        </pc:spChg>
        <pc:spChg chg="add del">
          <ac:chgData name="Edwards, Grace" userId="de7d82fa-9f2d-40a7-a910-7cbb83668753" providerId="ADAL" clId="{EF42450C-2385-49AE-A3CF-A6D74A7B19DB}" dt="2024-11-07T03:11:09.604" v="2734" actId="26606"/>
          <ac:spMkLst>
            <pc:docMk/>
            <pc:sldMk cId="4218491580" sldId="276"/>
            <ac:spMk id="22" creationId="{D1EA859B-E555-4109-94F3-6700E046E008}"/>
          </ac:spMkLst>
        </pc:spChg>
        <pc:spChg chg="add del">
          <ac:chgData name="Edwards, Grace" userId="de7d82fa-9f2d-40a7-a910-7cbb83668753" providerId="ADAL" clId="{EF42450C-2385-49AE-A3CF-A6D74A7B19DB}" dt="2024-11-07T16:02:19.339" v="3593" actId="26606"/>
          <ac:spMkLst>
            <pc:docMk/>
            <pc:sldMk cId="4218491580" sldId="276"/>
            <ac:spMk id="23" creationId="{55D4142C-5077-457F-A6AD-3FECFDB39685}"/>
          </ac:spMkLst>
        </pc:spChg>
        <pc:spChg chg="add del">
          <ac:chgData name="Edwards, Grace" userId="de7d82fa-9f2d-40a7-a910-7cbb83668753" providerId="ADAL" clId="{EF42450C-2385-49AE-A3CF-A6D74A7B19DB}" dt="2024-11-07T03:11:33.675" v="2736" actId="26606"/>
          <ac:spMkLst>
            <pc:docMk/>
            <pc:sldMk cId="4218491580" sldId="276"/>
            <ac:spMk id="24" creationId="{9228552E-C8B1-4A80-8448-0787CE0FC704}"/>
          </ac:spMkLst>
        </pc:spChg>
        <pc:spChg chg="add del">
          <ac:chgData name="Edwards, Grace" userId="de7d82fa-9f2d-40a7-a910-7cbb83668753" providerId="ADAL" clId="{EF42450C-2385-49AE-A3CF-A6D74A7B19DB}" dt="2024-11-07T16:02:19.339" v="3593" actId="26606"/>
          <ac:spMkLst>
            <pc:docMk/>
            <pc:sldMk cId="4218491580" sldId="276"/>
            <ac:spMk id="25" creationId="{7A5F0580-5EE9-419F-96EE-B6529EF6E7D0}"/>
          </ac:spMkLst>
        </pc:spChg>
        <pc:spChg chg="add del">
          <ac:chgData name="Edwards, Grace" userId="de7d82fa-9f2d-40a7-a910-7cbb83668753" providerId="ADAL" clId="{EF42450C-2385-49AE-A3CF-A6D74A7B19DB}" dt="2024-11-07T16:02:19.339" v="3593" actId="26606"/>
          <ac:spMkLst>
            <pc:docMk/>
            <pc:sldMk cId="4218491580" sldId="276"/>
            <ac:spMk id="26" creationId="{8FC9BE17-9A7B-462D-AE50-3D8777387304}"/>
          </ac:spMkLst>
        </pc:spChg>
        <pc:spChg chg="add del">
          <ac:chgData name="Edwards, Grace" userId="de7d82fa-9f2d-40a7-a910-7cbb83668753" providerId="ADAL" clId="{EF42450C-2385-49AE-A3CF-A6D74A7B19DB}" dt="2024-11-07T16:02:19.339" v="3593" actId="26606"/>
          <ac:spMkLst>
            <pc:docMk/>
            <pc:sldMk cId="4218491580" sldId="276"/>
            <ac:spMk id="27" creationId="{3EBE8569-6AEC-4B8C-8D53-2DE337CDBA65}"/>
          </ac:spMkLst>
        </pc:spChg>
        <pc:picChg chg="del">
          <ac:chgData name="Edwards, Grace" userId="de7d82fa-9f2d-40a7-a910-7cbb83668753" providerId="ADAL" clId="{EF42450C-2385-49AE-A3CF-A6D74A7B19DB}" dt="2024-10-31T02:49:32.769" v="727" actId="478"/>
          <ac:picMkLst>
            <pc:docMk/>
            <pc:sldMk cId="4218491580" sldId="276"/>
            <ac:picMk id="4" creationId="{5DE5DC1B-03F9-404D-8504-2CBA1B06F7B2}"/>
          </ac:picMkLst>
        </pc:picChg>
        <pc:picChg chg="del">
          <ac:chgData name="Edwards, Grace" userId="de7d82fa-9f2d-40a7-a910-7cbb83668753" providerId="ADAL" clId="{EF42450C-2385-49AE-A3CF-A6D74A7B19DB}" dt="2024-10-31T02:49:33.568" v="728" actId="478"/>
          <ac:picMkLst>
            <pc:docMk/>
            <pc:sldMk cId="4218491580" sldId="276"/>
            <ac:picMk id="8" creationId="{63EADEF0-652D-4988-8693-E70B9C37BC4D}"/>
          </ac:picMkLst>
        </pc:picChg>
        <pc:picChg chg="del">
          <ac:chgData name="Edwards, Grace" userId="de7d82fa-9f2d-40a7-a910-7cbb83668753" providerId="ADAL" clId="{EF42450C-2385-49AE-A3CF-A6D74A7B19DB}" dt="2024-10-31T02:49:34.347" v="729" actId="478"/>
          <ac:picMkLst>
            <pc:docMk/>
            <pc:sldMk cId="4218491580" sldId="276"/>
            <ac:picMk id="10" creationId="{F41B944F-1281-4379-AF77-2C0073A750E5}"/>
          </ac:picMkLst>
        </pc:picChg>
        <pc:picChg chg="add del mod ord">
          <ac:chgData name="Edwards, Grace" userId="de7d82fa-9f2d-40a7-a910-7cbb83668753" providerId="ADAL" clId="{EF42450C-2385-49AE-A3CF-A6D74A7B19DB}" dt="2024-11-07T16:03:42.344" v="3659" actId="21"/>
          <ac:picMkLst>
            <pc:docMk/>
            <pc:sldMk cId="4218491580" sldId="276"/>
            <ac:picMk id="14" creationId="{A48AB3C6-5DAE-3E7F-FF01-E1039A961C25}"/>
          </ac:picMkLst>
        </pc:picChg>
      </pc:sldChg>
      <pc:sldChg chg="addSp delSp modSp mod ord modNotesTx">
        <pc:chgData name="Edwards, Grace" userId="de7d82fa-9f2d-40a7-a910-7cbb83668753" providerId="ADAL" clId="{EF42450C-2385-49AE-A3CF-A6D74A7B19DB}" dt="2024-11-07T15:45:22.413" v="3501"/>
        <pc:sldMkLst>
          <pc:docMk/>
          <pc:sldMk cId="1048120196" sldId="277"/>
        </pc:sldMkLst>
        <pc:spChg chg="del">
          <ac:chgData name="Edwards, Grace" userId="de7d82fa-9f2d-40a7-a910-7cbb83668753" providerId="ADAL" clId="{EF42450C-2385-49AE-A3CF-A6D74A7B19DB}" dt="2024-10-31T02:59:45.469" v="989" actId="478"/>
          <ac:spMkLst>
            <pc:docMk/>
            <pc:sldMk cId="1048120196" sldId="277"/>
            <ac:spMk id="3" creationId="{38B8D2E2-40C3-4111-8F20-D10DEDF44444}"/>
          </ac:spMkLst>
        </pc:spChg>
        <pc:picChg chg="del">
          <ac:chgData name="Edwards, Grace" userId="de7d82fa-9f2d-40a7-a910-7cbb83668753" providerId="ADAL" clId="{EF42450C-2385-49AE-A3CF-A6D74A7B19DB}" dt="2024-10-31T02:59:46.946" v="990" actId="478"/>
          <ac:picMkLst>
            <pc:docMk/>
            <pc:sldMk cId="1048120196" sldId="277"/>
            <ac:picMk id="6" creationId="{CBBF1930-4EC4-44A5-810E-12833A1D19CC}"/>
          </ac:picMkLst>
        </pc:picChg>
        <pc:picChg chg="add mod">
          <ac:chgData name="Edwards, Grace" userId="de7d82fa-9f2d-40a7-a910-7cbb83668753" providerId="ADAL" clId="{EF42450C-2385-49AE-A3CF-A6D74A7B19DB}" dt="2024-11-01T01:02:45.681" v="1029" actId="1035"/>
          <ac:picMkLst>
            <pc:docMk/>
            <pc:sldMk cId="1048120196" sldId="277"/>
            <ac:picMk id="11" creationId="{162A3EC3-D3D9-7472-88DD-5821B6C15AC9}"/>
          </ac:picMkLst>
        </pc:picChg>
      </pc:sldChg>
      <pc:sldChg chg="addSp delSp modSp add del mod ord modAnim modNotesTx">
        <pc:chgData name="Edwards, Grace" userId="de7d82fa-9f2d-40a7-a910-7cbb83668753" providerId="ADAL" clId="{EF42450C-2385-49AE-A3CF-A6D74A7B19DB}" dt="2024-11-07T17:56:26.622" v="4951"/>
        <pc:sldMkLst>
          <pc:docMk/>
          <pc:sldMk cId="2026134415" sldId="278"/>
        </pc:sldMkLst>
        <pc:spChg chg="del">
          <ac:chgData name="Edwards, Grace" userId="de7d82fa-9f2d-40a7-a910-7cbb83668753" providerId="ADAL" clId="{EF42450C-2385-49AE-A3CF-A6D74A7B19DB}" dt="2024-10-31T03:02:41.356" v="997" actId="478"/>
          <ac:spMkLst>
            <pc:docMk/>
            <pc:sldMk cId="2026134415" sldId="278"/>
            <ac:spMk id="2" creationId="{24C6BC1A-3836-41B5-B378-8949FFDA5B0B}"/>
          </ac:spMkLst>
        </pc:spChg>
        <pc:spChg chg="add mod">
          <ac:chgData name="Edwards, Grace" userId="de7d82fa-9f2d-40a7-a910-7cbb83668753" providerId="ADAL" clId="{EF42450C-2385-49AE-A3CF-A6D74A7B19DB}" dt="2024-11-07T17:56:26.622" v="4951"/>
          <ac:spMkLst>
            <pc:docMk/>
            <pc:sldMk cId="2026134415" sldId="278"/>
            <ac:spMk id="2" creationId="{C6231968-4264-422D-A3D1-B3E1BB08F9C5}"/>
          </ac:spMkLst>
        </pc:spChg>
        <pc:spChg chg="add mod">
          <ac:chgData name="Edwards, Grace" userId="de7d82fa-9f2d-40a7-a910-7cbb83668753" providerId="ADAL" clId="{EF42450C-2385-49AE-A3CF-A6D74A7B19DB}" dt="2024-11-07T16:27:53.617" v="4120" actId="1076"/>
          <ac:spMkLst>
            <pc:docMk/>
            <pc:sldMk cId="2026134415" sldId="278"/>
            <ac:spMk id="3" creationId="{ED2DA62F-5F2B-C72E-5571-03E11CDCB65A}"/>
          </ac:spMkLst>
        </pc:spChg>
        <pc:spChg chg="add mod">
          <ac:chgData name="Edwards, Grace" userId="de7d82fa-9f2d-40a7-a910-7cbb83668753" providerId="ADAL" clId="{EF42450C-2385-49AE-A3CF-A6D74A7B19DB}" dt="2024-11-07T16:28:31.020" v="4122" actId="1076"/>
          <ac:spMkLst>
            <pc:docMk/>
            <pc:sldMk cId="2026134415" sldId="278"/>
            <ac:spMk id="4" creationId="{F0907C23-DC6E-6A12-7B81-0C4EC349CDB0}"/>
          </ac:spMkLst>
        </pc:spChg>
        <pc:spChg chg="del">
          <ac:chgData name="Edwards, Grace" userId="de7d82fa-9f2d-40a7-a910-7cbb83668753" providerId="ADAL" clId="{EF42450C-2385-49AE-A3CF-A6D74A7B19DB}" dt="2024-10-31T03:02:45.306" v="999" actId="478"/>
          <ac:spMkLst>
            <pc:docMk/>
            <pc:sldMk cId="2026134415" sldId="278"/>
            <ac:spMk id="6" creationId="{0748B549-A893-45F3-9CD4-99EB04BF5099}"/>
          </ac:spMkLst>
        </pc:spChg>
        <pc:spChg chg="del mod">
          <ac:chgData name="Edwards, Grace" userId="de7d82fa-9f2d-40a7-a910-7cbb83668753" providerId="ADAL" clId="{EF42450C-2385-49AE-A3CF-A6D74A7B19DB}" dt="2024-10-31T03:02:50.998" v="1002" actId="478"/>
          <ac:spMkLst>
            <pc:docMk/>
            <pc:sldMk cId="2026134415" sldId="278"/>
            <ac:spMk id="7" creationId="{00641F17-936F-45D1-A189-994581C4AB55}"/>
          </ac:spMkLst>
        </pc:spChg>
        <pc:spChg chg="del">
          <ac:chgData name="Edwards, Grace" userId="de7d82fa-9f2d-40a7-a910-7cbb83668753" providerId="ADAL" clId="{EF42450C-2385-49AE-A3CF-A6D74A7B19DB}" dt="2024-10-31T03:02:54.381" v="1003" actId="478"/>
          <ac:spMkLst>
            <pc:docMk/>
            <pc:sldMk cId="2026134415" sldId="278"/>
            <ac:spMk id="8" creationId="{7B15DC14-503F-4F80-9DEB-3F54598C8FD4}"/>
          </ac:spMkLst>
        </pc:spChg>
        <pc:spChg chg="del">
          <ac:chgData name="Edwards, Grace" userId="de7d82fa-9f2d-40a7-a910-7cbb83668753" providerId="ADAL" clId="{EF42450C-2385-49AE-A3CF-A6D74A7B19DB}" dt="2024-10-31T03:02:59.418" v="1005" actId="478"/>
          <ac:spMkLst>
            <pc:docMk/>
            <pc:sldMk cId="2026134415" sldId="278"/>
            <ac:spMk id="9" creationId="{21E1CC9D-4FBB-49E6-9FF7-5DE63C7CB50B}"/>
          </ac:spMkLst>
        </pc:spChg>
        <pc:spChg chg="del">
          <ac:chgData name="Edwards, Grace" userId="de7d82fa-9f2d-40a7-a910-7cbb83668753" providerId="ADAL" clId="{EF42450C-2385-49AE-A3CF-A6D74A7B19DB}" dt="2024-10-31T03:02:56.174" v="1004" actId="478"/>
          <ac:spMkLst>
            <pc:docMk/>
            <pc:sldMk cId="2026134415" sldId="278"/>
            <ac:spMk id="10" creationId="{7117CE7C-C829-415D-A2C0-A2DF25AF7D55}"/>
          </ac:spMkLst>
        </pc:spChg>
        <pc:spChg chg="del">
          <ac:chgData name="Edwards, Grace" userId="de7d82fa-9f2d-40a7-a910-7cbb83668753" providerId="ADAL" clId="{EF42450C-2385-49AE-A3CF-A6D74A7B19DB}" dt="2024-10-31T03:02:47.537" v="1000" actId="478"/>
          <ac:spMkLst>
            <pc:docMk/>
            <pc:sldMk cId="2026134415" sldId="278"/>
            <ac:spMk id="12" creationId="{6D82C87D-8E0E-4E68-98AC-27D8ADFC95F6}"/>
          </ac:spMkLst>
        </pc:spChg>
        <pc:picChg chg="del">
          <ac:chgData name="Edwards, Grace" userId="de7d82fa-9f2d-40a7-a910-7cbb83668753" providerId="ADAL" clId="{EF42450C-2385-49AE-A3CF-A6D74A7B19DB}" dt="2024-10-31T03:02:43.099" v="998" actId="478"/>
          <ac:picMkLst>
            <pc:docMk/>
            <pc:sldMk cId="2026134415" sldId="278"/>
            <ac:picMk id="5" creationId="{46CD0F43-3316-4176-9360-509F6A4A1289}"/>
          </ac:picMkLst>
        </pc:picChg>
        <pc:picChg chg="add mod">
          <ac:chgData name="Edwards, Grace" userId="de7d82fa-9f2d-40a7-a910-7cbb83668753" providerId="ADAL" clId="{EF42450C-2385-49AE-A3CF-A6D74A7B19DB}" dt="2024-11-07T16:51:28.662" v="4317" actId="1076"/>
          <ac:picMkLst>
            <pc:docMk/>
            <pc:sldMk cId="2026134415" sldId="278"/>
            <ac:picMk id="6" creationId="{5AA68023-A9B2-3F2E-3B46-BE2C54ED9852}"/>
          </ac:picMkLst>
        </pc:picChg>
      </pc:sldChg>
      <pc:sldChg chg="new del">
        <pc:chgData name="Edwards, Grace" userId="de7d82fa-9f2d-40a7-a910-7cbb83668753" providerId="ADAL" clId="{EF42450C-2385-49AE-A3CF-A6D74A7B19DB}" dt="2024-11-01T01:03:12.317" v="1032" actId="2696"/>
        <pc:sldMkLst>
          <pc:docMk/>
          <pc:sldMk cId="335074769" sldId="279"/>
        </pc:sldMkLst>
      </pc:sldChg>
      <pc:sldChg chg="addSp delSp modSp add mod ord">
        <pc:chgData name="Edwards, Grace" userId="de7d82fa-9f2d-40a7-a910-7cbb83668753" providerId="ADAL" clId="{EF42450C-2385-49AE-A3CF-A6D74A7B19DB}" dt="2024-11-01T01:33:54.313" v="1129"/>
        <pc:sldMkLst>
          <pc:docMk/>
          <pc:sldMk cId="3405498309" sldId="279"/>
        </pc:sldMkLst>
        <pc:picChg chg="add mod">
          <ac:chgData name="Edwards, Grace" userId="de7d82fa-9f2d-40a7-a910-7cbb83668753" providerId="ADAL" clId="{EF42450C-2385-49AE-A3CF-A6D74A7B19DB}" dt="2024-11-01T01:04:16.658" v="1037" actId="962"/>
          <ac:picMkLst>
            <pc:docMk/>
            <pc:sldMk cId="3405498309" sldId="279"/>
            <ac:picMk id="3" creationId="{DB49EE35-5E96-D2B1-F0A8-6606FB548029}"/>
          </ac:picMkLst>
        </pc:picChg>
        <pc:picChg chg="del">
          <ac:chgData name="Edwards, Grace" userId="de7d82fa-9f2d-40a7-a910-7cbb83668753" providerId="ADAL" clId="{EF42450C-2385-49AE-A3CF-A6D74A7B19DB}" dt="2024-11-01T01:03:19.882" v="1034" actId="478"/>
          <ac:picMkLst>
            <pc:docMk/>
            <pc:sldMk cId="3405498309" sldId="279"/>
            <ac:picMk id="11" creationId="{162A3EC3-D3D9-7472-88DD-5821B6C15AC9}"/>
          </ac:picMkLst>
        </pc:picChg>
      </pc:sldChg>
      <pc:sldChg chg="addSp delSp modSp add mod">
        <pc:chgData name="Edwards, Grace" userId="de7d82fa-9f2d-40a7-a910-7cbb83668753" providerId="ADAL" clId="{EF42450C-2385-49AE-A3CF-A6D74A7B19DB}" dt="2024-11-07T15:50:51.137" v="3507" actId="2711"/>
        <pc:sldMkLst>
          <pc:docMk/>
          <pc:sldMk cId="1716699277" sldId="280"/>
        </pc:sldMkLst>
        <pc:spChg chg="add mod">
          <ac:chgData name="Edwards, Grace" userId="de7d82fa-9f2d-40a7-a910-7cbb83668753" providerId="ADAL" clId="{EF42450C-2385-49AE-A3CF-A6D74A7B19DB}" dt="2024-11-07T15:50:51.137" v="3507" actId="2711"/>
          <ac:spMkLst>
            <pc:docMk/>
            <pc:sldMk cId="1716699277" sldId="280"/>
            <ac:spMk id="4" creationId="{0A266459-768F-14BD-F047-E039A50F79C5}"/>
          </ac:spMkLst>
        </pc:spChg>
        <pc:picChg chg="add">
          <ac:chgData name="Edwards, Grace" userId="de7d82fa-9f2d-40a7-a910-7cbb83668753" providerId="ADAL" clId="{EF42450C-2385-49AE-A3CF-A6D74A7B19DB}" dt="2024-11-01T01:30:15.317" v="1119" actId="22"/>
          <ac:picMkLst>
            <pc:docMk/>
            <pc:sldMk cId="1716699277" sldId="280"/>
            <ac:picMk id="3" creationId="{B080C73A-CCC4-5ABB-DC24-D6A7BF041EA7}"/>
          </ac:picMkLst>
        </pc:picChg>
        <pc:picChg chg="del">
          <ac:chgData name="Edwards, Grace" userId="de7d82fa-9f2d-40a7-a910-7cbb83668753" providerId="ADAL" clId="{EF42450C-2385-49AE-A3CF-A6D74A7B19DB}" dt="2024-11-01T01:06:14.166" v="1094" actId="478"/>
          <ac:picMkLst>
            <pc:docMk/>
            <pc:sldMk cId="1716699277" sldId="280"/>
            <ac:picMk id="11" creationId="{162A3EC3-D3D9-7472-88DD-5821B6C15AC9}"/>
          </ac:picMkLst>
        </pc:picChg>
      </pc:sldChg>
      <pc:sldChg chg="addSp delSp modSp add mod setBg">
        <pc:chgData name="Edwards, Grace" userId="de7d82fa-9f2d-40a7-a910-7cbb83668753" providerId="ADAL" clId="{EF42450C-2385-49AE-A3CF-A6D74A7B19DB}" dt="2024-11-07T16:00:48.268" v="3591" actId="2711"/>
        <pc:sldMkLst>
          <pc:docMk/>
          <pc:sldMk cId="3202034399" sldId="281"/>
        </pc:sldMkLst>
        <pc:spChg chg="add mod">
          <ac:chgData name="Edwards, Grace" userId="de7d82fa-9f2d-40a7-a910-7cbb83668753" providerId="ADAL" clId="{EF42450C-2385-49AE-A3CF-A6D74A7B19DB}" dt="2024-11-07T16:00:48.268" v="3591" actId="2711"/>
          <ac:spMkLst>
            <pc:docMk/>
            <pc:sldMk cId="3202034399" sldId="281"/>
            <ac:spMk id="3" creationId="{6906B57D-D4C1-6F63-1CFF-F9A20AEC74E6}"/>
          </ac:spMkLst>
        </pc:spChg>
        <pc:spChg chg="add del">
          <ac:chgData name="Edwards, Grace" userId="de7d82fa-9f2d-40a7-a910-7cbb83668753" providerId="ADAL" clId="{EF42450C-2385-49AE-A3CF-A6D74A7B19DB}" dt="2024-11-01T01:07:59.183" v="1097" actId="22"/>
          <ac:spMkLst>
            <pc:docMk/>
            <pc:sldMk cId="3202034399" sldId="281"/>
            <ac:spMk id="3" creationId="{F8DBEC64-6E85-2475-5ADC-91F15ED5EFB0}"/>
          </ac:spMkLst>
        </pc:spChg>
        <pc:spChg chg="add del">
          <ac:chgData name="Edwards, Grace" userId="de7d82fa-9f2d-40a7-a910-7cbb83668753" providerId="ADAL" clId="{EF42450C-2385-49AE-A3CF-A6D74A7B19DB}" dt="2024-11-01T01:32:03.739" v="1122" actId="26606"/>
          <ac:spMkLst>
            <pc:docMk/>
            <pc:sldMk cId="3202034399" sldId="281"/>
            <ac:spMk id="10" creationId="{42A4FC2C-047E-45A5-965D-8E1E3BF09BC6}"/>
          </ac:spMkLst>
        </pc:spChg>
        <pc:picChg chg="add mod">
          <ac:chgData name="Edwards, Grace" userId="de7d82fa-9f2d-40a7-a910-7cbb83668753" providerId="ADAL" clId="{EF42450C-2385-49AE-A3CF-A6D74A7B19DB}" dt="2024-11-07T16:00:31.238" v="3587" actId="1035"/>
          <ac:picMkLst>
            <pc:docMk/>
            <pc:sldMk cId="3202034399" sldId="281"/>
            <ac:picMk id="5" creationId="{A5FF49CB-06E0-E2A3-4B56-714014B133D2}"/>
          </ac:picMkLst>
        </pc:picChg>
      </pc:sldChg>
      <pc:sldChg chg="addSp delSp modSp add mod">
        <pc:chgData name="Edwards, Grace" userId="de7d82fa-9f2d-40a7-a910-7cbb83668753" providerId="ADAL" clId="{EF42450C-2385-49AE-A3CF-A6D74A7B19DB}" dt="2024-11-07T15:56:57.792" v="3574" actId="403"/>
        <pc:sldMkLst>
          <pc:docMk/>
          <pc:sldMk cId="1799263059" sldId="282"/>
        </pc:sldMkLst>
        <pc:spChg chg="add mod">
          <ac:chgData name="Edwards, Grace" userId="de7d82fa-9f2d-40a7-a910-7cbb83668753" providerId="ADAL" clId="{EF42450C-2385-49AE-A3CF-A6D74A7B19DB}" dt="2024-11-07T15:56:57.792" v="3574" actId="403"/>
          <ac:spMkLst>
            <pc:docMk/>
            <pc:sldMk cId="1799263059" sldId="282"/>
            <ac:spMk id="2" creationId="{F24FA246-310A-2AA6-C6FB-FD9A9A10E4DF}"/>
          </ac:spMkLst>
        </pc:spChg>
        <pc:spChg chg="add mod">
          <ac:chgData name="Edwards, Grace" userId="de7d82fa-9f2d-40a7-a910-7cbb83668753" providerId="ADAL" clId="{EF42450C-2385-49AE-A3CF-A6D74A7B19DB}" dt="2024-11-07T15:56:18.333" v="3531" actId="1076"/>
          <ac:spMkLst>
            <pc:docMk/>
            <pc:sldMk cId="1799263059" sldId="282"/>
            <ac:spMk id="4" creationId="{4432806D-896D-D2AF-C18E-1F5AA58483DB}"/>
          </ac:spMkLst>
        </pc:spChg>
        <pc:picChg chg="add mod">
          <ac:chgData name="Edwards, Grace" userId="de7d82fa-9f2d-40a7-a910-7cbb83668753" providerId="ADAL" clId="{EF42450C-2385-49AE-A3CF-A6D74A7B19DB}" dt="2024-11-01T01:33:43.857" v="1127" actId="962"/>
          <ac:picMkLst>
            <pc:docMk/>
            <pc:sldMk cId="1799263059" sldId="282"/>
            <ac:picMk id="3" creationId="{0FBBA2F3-A7B3-A649-80CF-15FE4FE3E7BA}"/>
          </ac:picMkLst>
        </pc:picChg>
        <pc:picChg chg="del">
          <ac:chgData name="Edwards, Grace" userId="de7d82fa-9f2d-40a7-a910-7cbb83668753" providerId="ADAL" clId="{EF42450C-2385-49AE-A3CF-A6D74A7B19DB}" dt="2024-11-01T01:33:39.295" v="1124" actId="478"/>
          <ac:picMkLst>
            <pc:docMk/>
            <pc:sldMk cId="1799263059" sldId="282"/>
            <ac:picMk id="5" creationId="{A5FF49CB-06E0-E2A3-4B56-714014B133D2}"/>
          </ac:picMkLst>
        </pc:picChg>
      </pc:sldChg>
      <pc:sldChg chg="addSp delSp modSp add mod modNotesTx">
        <pc:chgData name="Edwards, Grace" userId="de7d82fa-9f2d-40a7-a910-7cbb83668753" providerId="ADAL" clId="{EF42450C-2385-49AE-A3CF-A6D74A7B19DB}" dt="2024-11-07T17:01:21.980" v="4458" actId="478"/>
        <pc:sldMkLst>
          <pc:docMk/>
          <pc:sldMk cId="504076132" sldId="283"/>
        </pc:sldMkLst>
        <pc:spChg chg="del">
          <ac:chgData name="Edwards, Grace" userId="de7d82fa-9f2d-40a7-a910-7cbb83668753" providerId="ADAL" clId="{EF42450C-2385-49AE-A3CF-A6D74A7B19DB}" dt="2024-11-07T14:27:17.536" v="2952" actId="478"/>
          <ac:spMkLst>
            <pc:docMk/>
            <pc:sldMk cId="504076132" sldId="283"/>
            <ac:spMk id="4" creationId="{4432806D-896D-D2AF-C18E-1F5AA58483DB}"/>
          </ac:spMkLst>
        </pc:spChg>
        <pc:spChg chg="add del mod">
          <ac:chgData name="Edwards, Grace" userId="de7d82fa-9f2d-40a7-a910-7cbb83668753" providerId="ADAL" clId="{EF42450C-2385-49AE-A3CF-A6D74A7B19DB}" dt="2024-11-07T14:25:49.644" v="2938" actId="21"/>
          <ac:spMkLst>
            <pc:docMk/>
            <pc:sldMk cId="504076132" sldId="283"/>
            <ac:spMk id="5" creationId="{AE87C702-B6A5-4D05-04B8-B418C93E8BAC}"/>
          </ac:spMkLst>
        </pc:spChg>
        <pc:spChg chg="add mod">
          <ac:chgData name="Edwards, Grace" userId="de7d82fa-9f2d-40a7-a910-7cbb83668753" providerId="ADAL" clId="{EF42450C-2385-49AE-A3CF-A6D74A7B19DB}" dt="2024-11-07T15:28:10.160" v="3386" actId="1076"/>
          <ac:spMkLst>
            <pc:docMk/>
            <pc:sldMk cId="504076132" sldId="283"/>
            <ac:spMk id="6" creationId="{EDE94ECC-9947-1C4E-6B31-B8D77F76D25C}"/>
          </ac:spMkLst>
        </pc:spChg>
        <pc:spChg chg="add del mod">
          <ac:chgData name="Edwards, Grace" userId="de7d82fa-9f2d-40a7-a910-7cbb83668753" providerId="ADAL" clId="{EF42450C-2385-49AE-A3CF-A6D74A7B19DB}" dt="2024-11-07T15:24:15.446" v="3335" actId="478"/>
          <ac:spMkLst>
            <pc:docMk/>
            <pc:sldMk cId="504076132" sldId="283"/>
            <ac:spMk id="7" creationId="{E3354B82-B1FB-B755-208B-95532A7AD516}"/>
          </ac:spMkLst>
        </pc:spChg>
        <pc:spChg chg="add del mod">
          <ac:chgData name="Edwards, Grace" userId="de7d82fa-9f2d-40a7-a910-7cbb83668753" providerId="ADAL" clId="{EF42450C-2385-49AE-A3CF-A6D74A7B19DB}" dt="2024-11-07T15:24:13.271" v="3334" actId="478"/>
          <ac:spMkLst>
            <pc:docMk/>
            <pc:sldMk cId="504076132" sldId="283"/>
            <ac:spMk id="11" creationId="{7E2FCD22-3FEC-B5A4-5CC2-DD511BDBA162}"/>
          </ac:spMkLst>
        </pc:spChg>
        <pc:spChg chg="add del mod">
          <ac:chgData name="Edwards, Grace" userId="de7d82fa-9f2d-40a7-a910-7cbb83668753" providerId="ADAL" clId="{EF42450C-2385-49AE-A3CF-A6D74A7B19DB}" dt="2024-11-07T14:32:53.819" v="3166" actId="478"/>
          <ac:spMkLst>
            <pc:docMk/>
            <pc:sldMk cId="504076132" sldId="283"/>
            <ac:spMk id="12" creationId="{D3B827C7-04CC-28CF-4BDE-D6D32832FF0A}"/>
          </ac:spMkLst>
        </pc:spChg>
        <pc:spChg chg="add mod">
          <ac:chgData name="Edwards, Grace" userId="de7d82fa-9f2d-40a7-a910-7cbb83668753" providerId="ADAL" clId="{EF42450C-2385-49AE-A3CF-A6D74A7B19DB}" dt="2024-11-07T15:29:46.753" v="3394" actId="1076"/>
          <ac:spMkLst>
            <pc:docMk/>
            <pc:sldMk cId="504076132" sldId="283"/>
            <ac:spMk id="13" creationId="{E8223784-918B-6DE8-C76F-3EDDBE9F638A}"/>
          </ac:spMkLst>
        </pc:spChg>
        <pc:spChg chg="add del">
          <ac:chgData name="Edwards, Grace" userId="de7d82fa-9f2d-40a7-a910-7cbb83668753" providerId="ADAL" clId="{EF42450C-2385-49AE-A3CF-A6D74A7B19DB}" dt="2024-11-07T14:34:29.045" v="3175" actId="11529"/>
          <ac:spMkLst>
            <pc:docMk/>
            <pc:sldMk cId="504076132" sldId="283"/>
            <ac:spMk id="14" creationId="{B0540AAE-330B-C4D5-147F-DD7CD89E5E88}"/>
          </ac:spMkLst>
        </pc:spChg>
        <pc:spChg chg="add del mod">
          <ac:chgData name="Edwards, Grace" userId="de7d82fa-9f2d-40a7-a910-7cbb83668753" providerId="ADAL" clId="{EF42450C-2385-49AE-A3CF-A6D74A7B19DB}" dt="2024-11-07T14:35:08.758" v="3179" actId="11529"/>
          <ac:spMkLst>
            <pc:docMk/>
            <pc:sldMk cId="504076132" sldId="283"/>
            <ac:spMk id="15" creationId="{1F185124-D608-8536-4666-39D1BC911F22}"/>
          </ac:spMkLst>
        </pc:spChg>
        <pc:spChg chg="add del mod">
          <ac:chgData name="Edwards, Grace" userId="de7d82fa-9f2d-40a7-a910-7cbb83668753" providerId="ADAL" clId="{EF42450C-2385-49AE-A3CF-A6D74A7B19DB}" dt="2024-11-07T15:29:01.994" v="3389" actId="478"/>
          <ac:spMkLst>
            <pc:docMk/>
            <pc:sldMk cId="504076132" sldId="283"/>
            <ac:spMk id="16" creationId="{5701F7D6-36F6-394F-A6DE-A6C81A7B7AA5}"/>
          </ac:spMkLst>
        </pc:spChg>
        <pc:spChg chg="add del mod">
          <ac:chgData name="Edwards, Grace" userId="de7d82fa-9f2d-40a7-a910-7cbb83668753" providerId="ADAL" clId="{EF42450C-2385-49AE-A3CF-A6D74A7B19DB}" dt="2024-11-07T15:24:07.356" v="3332" actId="478"/>
          <ac:spMkLst>
            <pc:docMk/>
            <pc:sldMk cId="504076132" sldId="283"/>
            <ac:spMk id="18" creationId="{9488463B-B47E-D1FB-729A-F8601B4702C7}"/>
          </ac:spMkLst>
        </pc:spChg>
        <pc:spChg chg="add del mod">
          <ac:chgData name="Edwards, Grace" userId="de7d82fa-9f2d-40a7-a910-7cbb83668753" providerId="ADAL" clId="{EF42450C-2385-49AE-A3CF-A6D74A7B19DB}" dt="2024-11-07T15:24:09.468" v="3333" actId="478"/>
          <ac:spMkLst>
            <pc:docMk/>
            <pc:sldMk cId="504076132" sldId="283"/>
            <ac:spMk id="20" creationId="{141AE320-6557-5DE0-A7B9-D674C89077DE}"/>
          </ac:spMkLst>
        </pc:spChg>
        <pc:spChg chg="add mod">
          <ac:chgData name="Edwards, Grace" userId="de7d82fa-9f2d-40a7-a910-7cbb83668753" providerId="ADAL" clId="{EF42450C-2385-49AE-A3CF-A6D74A7B19DB}" dt="2024-11-07T15:24:31.635" v="3340" actId="2711"/>
          <ac:spMkLst>
            <pc:docMk/>
            <pc:sldMk cId="504076132" sldId="283"/>
            <ac:spMk id="22" creationId="{000C0B32-620F-47D9-3823-84C68EDB654B}"/>
          </ac:spMkLst>
        </pc:spChg>
        <pc:picChg chg="del">
          <ac:chgData name="Edwards, Grace" userId="de7d82fa-9f2d-40a7-a910-7cbb83668753" providerId="ADAL" clId="{EF42450C-2385-49AE-A3CF-A6D74A7B19DB}" dt="2024-11-04T23:58:59.396" v="1261" actId="478"/>
          <ac:picMkLst>
            <pc:docMk/>
            <pc:sldMk cId="504076132" sldId="283"/>
            <ac:picMk id="3" creationId="{0FBBA2F3-A7B3-A649-80CF-15FE4FE3E7BA}"/>
          </ac:picMkLst>
        </pc:picChg>
        <pc:picChg chg="add del mod">
          <ac:chgData name="Edwards, Grace" userId="de7d82fa-9f2d-40a7-a910-7cbb83668753" providerId="ADAL" clId="{EF42450C-2385-49AE-A3CF-A6D74A7B19DB}" dt="2024-11-07T15:29:25.368" v="3390" actId="478"/>
          <ac:picMkLst>
            <pc:docMk/>
            <pc:sldMk cId="504076132" sldId="283"/>
            <ac:picMk id="9" creationId="{B05A6398-0B8F-A4D9-A853-DA04629448A4}"/>
          </ac:picMkLst>
        </pc:picChg>
        <pc:picChg chg="add mod">
          <ac:chgData name="Edwards, Grace" userId="de7d82fa-9f2d-40a7-a910-7cbb83668753" providerId="ADAL" clId="{EF42450C-2385-49AE-A3CF-A6D74A7B19DB}" dt="2024-11-07T15:29:56.193" v="3396" actId="14100"/>
          <ac:picMkLst>
            <pc:docMk/>
            <pc:sldMk cId="504076132" sldId="283"/>
            <ac:picMk id="24" creationId="{F0E7AE32-3306-78BA-C47E-3B2F4EF58017}"/>
          </ac:picMkLst>
        </pc:picChg>
        <pc:picChg chg="add mod">
          <ac:chgData name="Edwards, Grace" userId="de7d82fa-9f2d-40a7-a910-7cbb83668753" providerId="ADAL" clId="{EF42450C-2385-49AE-A3CF-A6D74A7B19DB}" dt="2024-11-07T15:29:42.762" v="3393" actId="1076"/>
          <ac:picMkLst>
            <pc:docMk/>
            <pc:sldMk cId="504076132" sldId="283"/>
            <ac:picMk id="26" creationId="{22B9C36B-0CC3-8E3C-B589-2F7EE15409BC}"/>
          </ac:picMkLst>
        </pc:picChg>
        <pc:picChg chg="add del mod">
          <ac:chgData name="Edwards, Grace" userId="de7d82fa-9f2d-40a7-a910-7cbb83668753" providerId="ADAL" clId="{EF42450C-2385-49AE-A3CF-A6D74A7B19DB}" dt="2024-11-07T17:01:21.980" v="4458" actId="478"/>
          <ac:picMkLst>
            <pc:docMk/>
            <pc:sldMk cId="504076132" sldId="283"/>
            <ac:picMk id="29" creationId="{148DC2D1-4D29-54AF-3796-DA7581D19243}"/>
          </ac:picMkLst>
        </pc:picChg>
        <pc:inkChg chg="add del">
          <ac:chgData name="Edwards, Grace" userId="de7d82fa-9f2d-40a7-a910-7cbb83668753" providerId="ADAL" clId="{EF42450C-2385-49AE-A3CF-A6D74A7B19DB}" dt="2024-11-07T15:30:24.486" v="3398" actId="9405"/>
          <ac:inkMkLst>
            <pc:docMk/>
            <pc:sldMk cId="504076132" sldId="283"/>
            <ac:inkMk id="27" creationId="{C6518131-C4CD-D4BB-AE98-08625AD72E7F}"/>
          </ac:inkMkLst>
        </pc:inkChg>
        <pc:inkChg chg="add">
          <ac:chgData name="Edwards, Grace" userId="de7d82fa-9f2d-40a7-a910-7cbb83668753" providerId="ADAL" clId="{EF42450C-2385-49AE-A3CF-A6D74A7B19DB}" dt="2024-11-07T15:30:30.475" v="3399" actId="9405"/>
          <ac:inkMkLst>
            <pc:docMk/>
            <pc:sldMk cId="504076132" sldId="283"/>
            <ac:inkMk id="28" creationId="{F45DD31A-735F-C577-868C-2C7DA364CAF8}"/>
          </ac:inkMkLst>
        </pc:inkChg>
      </pc:sldChg>
      <pc:sldChg chg="addSp delSp modSp add mod">
        <pc:chgData name="Edwards, Grace" userId="de7d82fa-9f2d-40a7-a910-7cbb83668753" providerId="ADAL" clId="{EF42450C-2385-49AE-A3CF-A6D74A7B19DB}" dt="2024-11-07T17:55:12.222" v="4920" actId="20577"/>
        <pc:sldMkLst>
          <pc:docMk/>
          <pc:sldMk cId="4232934040" sldId="284"/>
        </pc:sldMkLst>
        <pc:spChg chg="mod">
          <ac:chgData name="Edwards, Grace" userId="de7d82fa-9f2d-40a7-a910-7cbb83668753" providerId="ADAL" clId="{EF42450C-2385-49AE-A3CF-A6D74A7B19DB}" dt="2024-11-07T17:55:12.222" v="4920" actId="20577"/>
          <ac:spMkLst>
            <pc:docMk/>
            <pc:sldMk cId="4232934040" sldId="284"/>
            <ac:spMk id="3" creationId="{3BA70BE6-03D1-1AC9-5A38-1B9DCC6DF97C}"/>
          </ac:spMkLst>
        </pc:spChg>
        <pc:spChg chg="del">
          <ac:chgData name="Edwards, Grace" userId="de7d82fa-9f2d-40a7-a910-7cbb83668753" providerId="ADAL" clId="{EF42450C-2385-49AE-A3CF-A6D74A7B19DB}" dt="2024-11-05T01:00:12.200" v="1445" actId="478"/>
          <ac:spMkLst>
            <pc:docMk/>
            <pc:sldMk cId="4232934040" sldId="284"/>
            <ac:spMk id="5" creationId="{A822B933-C598-B434-3602-C2B886E4056B}"/>
          </ac:spMkLst>
        </pc:spChg>
        <pc:spChg chg="add del mod">
          <ac:chgData name="Edwards, Grace" userId="de7d82fa-9f2d-40a7-a910-7cbb83668753" providerId="ADAL" clId="{EF42450C-2385-49AE-A3CF-A6D74A7B19DB}" dt="2024-11-07T02:50:41.556" v="2133" actId="21"/>
          <ac:spMkLst>
            <pc:docMk/>
            <pc:sldMk cId="4232934040" sldId="284"/>
            <ac:spMk id="6" creationId="{65694CE9-A246-FA19-D081-99D1A85D417B}"/>
          </ac:spMkLst>
        </pc:spChg>
        <pc:spChg chg="add del mod">
          <ac:chgData name="Edwards, Grace" userId="de7d82fa-9f2d-40a7-a910-7cbb83668753" providerId="ADAL" clId="{EF42450C-2385-49AE-A3CF-A6D74A7B19DB}" dt="2024-11-07T02:24:55.474" v="1958"/>
          <ac:spMkLst>
            <pc:docMk/>
            <pc:sldMk cId="4232934040" sldId="284"/>
            <ac:spMk id="7" creationId="{EB4E4E34-44C8-8519-2E4F-A9457B279C66}"/>
          </ac:spMkLst>
        </pc:spChg>
        <pc:spChg chg="add mod">
          <ac:chgData name="Edwards, Grace" userId="de7d82fa-9f2d-40a7-a910-7cbb83668753" providerId="ADAL" clId="{EF42450C-2385-49AE-A3CF-A6D74A7B19DB}" dt="2024-11-07T02:44:07.847" v="2132" actId="207"/>
          <ac:spMkLst>
            <pc:docMk/>
            <pc:sldMk cId="4232934040" sldId="284"/>
            <ac:spMk id="9" creationId="{06AC627E-D28C-FE9D-C1A3-51E3F4389D83}"/>
          </ac:spMkLst>
        </pc:spChg>
      </pc:sldChg>
      <pc:sldChg chg="addSp delSp modSp add mod ord">
        <pc:chgData name="Edwards, Grace" userId="de7d82fa-9f2d-40a7-a910-7cbb83668753" providerId="ADAL" clId="{EF42450C-2385-49AE-A3CF-A6D74A7B19DB}" dt="2024-11-07T17:56:09.790" v="4950"/>
        <pc:sldMkLst>
          <pc:docMk/>
          <pc:sldMk cId="3247100697" sldId="285"/>
        </pc:sldMkLst>
        <pc:spChg chg="add mod">
          <ac:chgData name="Edwards, Grace" userId="de7d82fa-9f2d-40a7-a910-7cbb83668753" providerId="ADAL" clId="{EF42450C-2385-49AE-A3CF-A6D74A7B19DB}" dt="2024-11-07T17:56:09.790" v="4950"/>
          <ac:spMkLst>
            <pc:docMk/>
            <pc:sldMk cId="3247100697" sldId="285"/>
            <ac:spMk id="2" creationId="{6E519596-2E3B-DB8C-E9D8-508E9CA9B247}"/>
          </ac:spMkLst>
        </pc:spChg>
        <pc:spChg chg="del">
          <ac:chgData name="Edwards, Grace" userId="de7d82fa-9f2d-40a7-a910-7cbb83668753" providerId="ADAL" clId="{EF42450C-2385-49AE-A3CF-A6D74A7B19DB}" dt="2024-11-05T01:25:02.758" v="1876" actId="478"/>
          <ac:spMkLst>
            <pc:docMk/>
            <pc:sldMk cId="3247100697" sldId="285"/>
            <ac:spMk id="3" creationId="{ED2DA62F-5F2B-C72E-5571-03E11CDCB65A}"/>
          </ac:spMkLst>
        </pc:spChg>
        <pc:spChg chg="add mod">
          <ac:chgData name="Edwards, Grace" userId="de7d82fa-9f2d-40a7-a910-7cbb83668753" providerId="ADAL" clId="{EF42450C-2385-49AE-A3CF-A6D74A7B19DB}" dt="2024-11-07T17:56:02.078" v="4949" actId="1036"/>
          <ac:spMkLst>
            <pc:docMk/>
            <pc:sldMk cId="3247100697" sldId="285"/>
            <ac:spMk id="5" creationId="{4DFD9F57-F5CD-755D-BE7B-9F63A46C1C0C}"/>
          </ac:spMkLst>
        </pc:spChg>
        <pc:picChg chg="add mod">
          <ac:chgData name="Edwards, Grace" userId="de7d82fa-9f2d-40a7-a910-7cbb83668753" providerId="ADAL" clId="{EF42450C-2385-49AE-A3CF-A6D74A7B19DB}" dt="2024-11-07T17:56:02.078" v="4949" actId="1036"/>
          <ac:picMkLst>
            <pc:docMk/>
            <pc:sldMk cId="3247100697" sldId="285"/>
            <ac:picMk id="4" creationId="{812721B9-2A5B-A327-3DE3-C8D476C9ED69}"/>
          </ac:picMkLst>
        </pc:picChg>
      </pc:sldChg>
      <pc:sldChg chg="addSp delSp modSp add mod">
        <pc:chgData name="Edwards, Grace" userId="de7d82fa-9f2d-40a7-a910-7cbb83668753" providerId="ADAL" clId="{EF42450C-2385-49AE-A3CF-A6D74A7B19DB}" dt="2024-11-05T01:34:57.775" v="1945" actId="1076"/>
        <pc:sldMkLst>
          <pc:docMk/>
          <pc:sldMk cId="579395357" sldId="286"/>
        </pc:sldMkLst>
        <pc:spChg chg="add mod">
          <ac:chgData name="Edwards, Grace" userId="de7d82fa-9f2d-40a7-a910-7cbb83668753" providerId="ADAL" clId="{EF42450C-2385-49AE-A3CF-A6D74A7B19DB}" dt="2024-11-05T01:34:57.775" v="1945" actId="1076"/>
          <ac:spMkLst>
            <pc:docMk/>
            <pc:sldMk cId="579395357" sldId="286"/>
            <ac:spMk id="2" creationId="{194D5B1D-9C4A-5AD9-8A11-60489863542D}"/>
          </ac:spMkLst>
        </pc:spChg>
        <pc:spChg chg="mod">
          <ac:chgData name="Edwards, Grace" userId="de7d82fa-9f2d-40a7-a910-7cbb83668753" providerId="ADAL" clId="{EF42450C-2385-49AE-A3CF-A6D74A7B19DB}" dt="2024-11-05T01:34:48.986" v="1944" actId="1076"/>
          <ac:spMkLst>
            <pc:docMk/>
            <pc:sldMk cId="579395357" sldId="286"/>
            <ac:spMk id="4" creationId="{2948756E-B162-4AFA-B230-4D03B1E60FAB}"/>
          </ac:spMkLst>
        </pc:spChg>
        <pc:picChg chg="del">
          <ac:chgData name="Edwards, Grace" userId="de7d82fa-9f2d-40a7-a910-7cbb83668753" providerId="ADAL" clId="{EF42450C-2385-49AE-A3CF-A6D74A7B19DB}" dt="2024-11-05T01:33:43.069" v="1889" actId="478"/>
          <ac:picMkLst>
            <pc:docMk/>
            <pc:sldMk cId="579395357" sldId="286"/>
            <ac:picMk id="5" creationId="{F69678A7-5D55-4A1B-857E-76305F4D1B61}"/>
          </ac:picMkLst>
        </pc:picChg>
      </pc:sldChg>
      <pc:sldChg chg="addSp delSp modSp add mod ord">
        <pc:chgData name="Edwards, Grace" userId="de7d82fa-9f2d-40a7-a910-7cbb83668753" providerId="ADAL" clId="{EF42450C-2385-49AE-A3CF-A6D74A7B19DB}" dt="2024-11-07T16:59:08.810" v="4453" actId="1076"/>
        <pc:sldMkLst>
          <pc:docMk/>
          <pc:sldMk cId="3096868961" sldId="287"/>
        </pc:sldMkLst>
        <pc:spChg chg="del mod">
          <ac:chgData name="Edwards, Grace" userId="de7d82fa-9f2d-40a7-a910-7cbb83668753" providerId="ADAL" clId="{EF42450C-2385-49AE-A3CF-A6D74A7B19DB}" dt="2024-11-07T16:53:09.100" v="4324" actId="478"/>
          <ac:spMkLst>
            <pc:docMk/>
            <pc:sldMk cId="3096868961" sldId="287"/>
            <ac:spMk id="3" creationId="{CE364744-29DE-AAA6-1980-ACA5EEB5AC80}"/>
          </ac:spMkLst>
        </pc:spChg>
        <pc:spChg chg="add mod">
          <ac:chgData name="Edwards, Grace" userId="de7d82fa-9f2d-40a7-a910-7cbb83668753" providerId="ADAL" clId="{EF42450C-2385-49AE-A3CF-A6D74A7B19DB}" dt="2024-11-07T16:53:18.567" v="4326" actId="1076"/>
          <ac:spMkLst>
            <pc:docMk/>
            <pc:sldMk cId="3096868961" sldId="287"/>
            <ac:spMk id="5" creationId="{AE87C702-B6A5-4D05-04B8-B418C93E8BAC}"/>
          </ac:spMkLst>
        </pc:spChg>
        <pc:spChg chg="add mod">
          <ac:chgData name="Edwards, Grace" userId="de7d82fa-9f2d-40a7-a910-7cbb83668753" providerId="ADAL" clId="{EF42450C-2385-49AE-A3CF-A6D74A7B19DB}" dt="2024-11-07T16:53:13.772" v="4325" actId="1076"/>
          <ac:spMkLst>
            <pc:docMk/>
            <pc:sldMk cId="3096868961" sldId="287"/>
            <ac:spMk id="6" creationId="{C3723DBA-E2CA-835C-4747-0A689EFBDE86}"/>
          </ac:spMkLst>
        </pc:spChg>
        <pc:spChg chg="add del mod">
          <ac:chgData name="Edwards, Grace" userId="de7d82fa-9f2d-40a7-a910-7cbb83668753" providerId="ADAL" clId="{EF42450C-2385-49AE-A3CF-A6D74A7B19DB}" dt="2024-11-07T16:53:03.892" v="4323" actId="478"/>
          <ac:spMkLst>
            <pc:docMk/>
            <pc:sldMk cId="3096868961" sldId="287"/>
            <ac:spMk id="8" creationId="{7382F38E-B1E9-4FBB-1F10-AABC050E786C}"/>
          </ac:spMkLst>
        </pc:spChg>
        <pc:spChg chg="add mod">
          <ac:chgData name="Edwards, Grace" userId="de7d82fa-9f2d-40a7-a910-7cbb83668753" providerId="ADAL" clId="{EF42450C-2385-49AE-A3CF-A6D74A7B19DB}" dt="2024-11-07T16:59:08.810" v="4453" actId="1076"/>
          <ac:spMkLst>
            <pc:docMk/>
            <pc:sldMk cId="3096868961" sldId="287"/>
            <ac:spMk id="9" creationId="{6C241F3D-17AA-C531-E33B-EAB83F60944A}"/>
          </ac:spMkLst>
        </pc:spChg>
      </pc:sldChg>
      <pc:sldChg chg="add del ord setBg">
        <pc:chgData name="Edwards, Grace" userId="de7d82fa-9f2d-40a7-a910-7cbb83668753" providerId="ADAL" clId="{EF42450C-2385-49AE-A3CF-A6D74A7B19DB}" dt="2024-11-05T01:35:57.689" v="1950"/>
        <pc:sldMkLst>
          <pc:docMk/>
          <pc:sldMk cId="4068232231" sldId="287"/>
        </pc:sldMkLst>
      </pc:sldChg>
      <pc:sldChg chg="addSp delSp modSp add mod ord modAnim">
        <pc:chgData name="Edwards, Grace" userId="de7d82fa-9f2d-40a7-a910-7cbb83668753" providerId="ADAL" clId="{EF42450C-2385-49AE-A3CF-A6D74A7B19DB}" dt="2024-11-07T17:55:18.009" v="4921" actId="20577"/>
        <pc:sldMkLst>
          <pc:docMk/>
          <pc:sldMk cId="3066973609" sldId="288"/>
        </pc:sldMkLst>
        <pc:spChg chg="mod">
          <ac:chgData name="Edwards, Grace" userId="de7d82fa-9f2d-40a7-a910-7cbb83668753" providerId="ADAL" clId="{EF42450C-2385-49AE-A3CF-A6D74A7B19DB}" dt="2024-11-07T17:55:18.009" v="4921" actId="20577"/>
          <ac:spMkLst>
            <pc:docMk/>
            <pc:sldMk cId="3066973609" sldId="288"/>
            <ac:spMk id="3" creationId="{3BA70BE6-03D1-1AC9-5A38-1B9DCC6DF97C}"/>
          </ac:spMkLst>
        </pc:spChg>
        <pc:spChg chg="add mod">
          <ac:chgData name="Edwards, Grace" userId="de7d82fa-9f2d-40a7-a910-7cbb83668753" providerId="ADAL" clId="{EF42450C-2385-49AE-A3CF-A6D74A7B19DB}" dt="2024-11-07T13:55:39.801" v="2799" actId="20577"/>
          <ac:spMkLst>
            <pc:docMk/>
            <pc:sldMk cId="3066973609" sldId="288"/>
            <ac:spMk id="4" creationId="{52B6320B-857A-EC7E-43B3-695CC160299E}"/>
          </ac:spMkLst>
        </pc:spChg>
        <pc:spChg chg="add del mod">
          <ac:chgData name="Edwards, Grace" userId="de7d82fa-9f2d-40a7-a910-7cbb83668753" providerId="ADAL" clId="{EF42450C-2385-49AE-A3CF-A6D74A7B19DB}" dt="2024-11-07T02:53:11.570" v="2145" actId="478"/>
          <ac:spMkLst>
            <pc:docMk/>
            <pc:sldMk cId="3066973609" sldId="288"/>
            <ac:spMk id="6" creationId="{65694CE9-A246-FA19-D081-99D1A85D417B}"/>
          </ac:spMkLst>
        </pc:spChg>
        <pc:spChg chg="mod">
          <ac:chgData name="Edwards, Grace" userId="de7d82fa-9f2d-40a7-a910-7cbb83668753" providerId="ADAL" clId="{EF42450C-2385-49AE-A3CF-A6D74A7B19DB}" dt="2024-11-07T02:52:01.820" v="2142" actId="6549"/>
          <ac:spMkLst>
            <pc:docMk/>
            <pc:sldMk cId="3066973609" sldId="288"/>
            <ac:spMk id="9" creationId="{06AC627E-D28C-FE9D-C1A3-51E3F4389D83}"/>
          </ac:spMkLst>
        </pc:spChg>
        <pc:picChg chg="add del mod">
          <ac:chgData name="Edwards, Grace" userId="de7d82fa-9f2d-40a7-a910-7cbb83668753" providerId="ADAL" clId="{EF42450C-2385-49AE-A3CF-A6D74A7B19DB}" dt="2024-11-07T13:57:08.756" v="2803" actId="478"/>
          <ac:picMkLst>
            <pc:docMk/>
            <pc:sldMk cId="3066973609" sldId="288"/>
            <ac:picMk id="5" creationId="{FBE21E19-3CDB-1465-B0E7-4B8A817D0730}"/>
          </ac:picMkLst>
        </pc:picChg>
      </pc:sldChg>
      <pc:sldChg chg="addSp delSp modSp add mod modAnim">
        <pc:chgData name="Edwards, Grace" userId="de7d82fa-9f2d-40a7-a910-7cbb83668753" providerId="ADAL" clId="{EF42450C-2385-49AE-A3CF-A6D74A7B19DB}" dt="2024-11-07T17:55:25.937" v="4922" actId="20577"/>
        <pc:sldMkLst>
          <pc:docMk/>
          <pc:sldMk cId="797644916" sldId="289"/>
        </pc:sldMkLst>
        <pc:spChg chg="mod">
          <ac:chgData name="Edwards, Grace" userId="de7d82fa-9f2d-40a7-a910-7cbb83668753" providerId="ADAL" clId="{EF42450C-2385-49AE-A3CF-A6D74A7B19DB}" dt="2024-11-07T17:55:25.937" v="4922" actId="20577"/>
          <ac:spMkLst>
            <pc:docMk/>
            <pc:sldMk cId="797644916" sldId="289"/>
            <ac:spMk id="3" creationId="{3BA70BE6-03D1-1AC9-5A38-1B9DCC6DF97C}"/>
          </ac:spMkLst>
        </pc:spChg>
        <pc:spChg chg="add del">
          <ac:chgData name="Edwards, Grace" userId="de7d82fa-9f2d-40a7-a910-7cbb83668753" providerId="ADAL" clId="{EF42450C-2385-49AE-A3CF-A6D74A7B19DB}" dt="2024-11-07T03:03:59.822" v="2654" actId="22"/>
          <ac:spMkLst>
            <pc:docMk/>
            <pc:sldMk cId="797644916" sldId="289"/>
            <ac:spMk id="5" creationId="{4C539BB7-F619-2902-264E-1CDDEF606E4E}"/>
          </ac:spMkLst>
        </pc:spChg>
        <pc:spChg chg="del mod">
          <ac:chgData name="Edwards, Grace" userId="de7d82fa-9f2d-40a7-a910-7cbb83668753" providerId="ADAL" clId="{EF42450C-2385-49AE-A3CF-A6D74A7B19DB}" dt="2024-11-07T17:05:29.601" v="4492" actId="478"/>
          <ac:spMkLst>
            <pc:docMk/>
            <pc:sldMk cId="797644916" sldId="289"/>
            <ac:spMk id="6" creationId="{65694CE9-A246-FA19-D081-99D1A85D417B}"/>
          </ac:spMkLst>
        </pc:spChg>
        <pc:spChg chg="add mod">
          <ac:chgData name="Edwards, Grace" userId="de7d82fa-9f2d-40a7-a910-7cbb83668753" providerId="ADAL" clId="{EF42450C-2385-49AE-A3CF-A6D74A7B19DB}" dt="2024-11-07T03:06:35.920" v="2706" actId="1076"/>
          <ac:spMkLst>
            <pc:docMk/>
            <pc:sldMk cId="797644916" sldId="289"/>
            <ac:spMk id="7" creationId="{8218C8E6-696C-F5C7-B74C-AC697462D596}"/>
          </ac:spMkLst>
        </pc:spChg>
        <pc:spChg chg="mod">
          <ac:chgData name="Edwards, Grace" userId="de7d82fa-9f2d-40a7-a910-7cbb83668753" providerId="ADAL" clId="{EF42450C-2385-49AE-A3CF-A6D74A7B19DB}" dt="2024-11-07T17:05:33.546" v="4493" actId="20577"/>
          <ac:spMkLst>
            <pc:docMk/>
            <pc:sldMk cId="797644916" sldId="289"/>
            <ac:spMk id="9" creationId="{06AC627E-D28C-FE9D-C1A3-51E3F4389D83}"/>
          </ac:spMkLst>
        </pc:spChg>
      </pc:sldChg>
      <pc:sldChg chg="addSp delSp modSp add mod delAnim">
        <pc:chgData name="Edwards, Grace" userId="de7d82fa-9f2d-40a7-a910-7cbb83668753" providerId="ADAL" clId="{EF42450C-2385-49AE-A3CF-A6D74A7B19DB}" dt="2024-11-07T13:54:55.181" v="2788" actId="207"/>
        <pc:sldMkLst>
          <pc:docMk/>
          <pc:sldMk cId="2751883449" sldId="290"/>
        </pc:sldMkLst>
        <pc:spChg chg="del mod">
          <ac:chgData name="Edwards, Grace" userId="de7d82fa-9f2d-40a7-a910-7cbb83668753" providerId="ADAL" clId="{EF42450C-2385-49AE-A3CF-A6D74A7B19DB}" dt="2024-11-07T13:50:37.067" v="2775" actId="478"/>
          <ac:spMkLst>
            <pc:docMk/>
            <pc:sldMk cId="2751883449" sldId="290"/>
            <ac:spMk id="5" creationId="{A822B933-C598-B434-3602-C2B886E4056B}"/>
          </ac:spMkLst>
        </pc:spChg>
        <pc:spChg chg="del">
          <ac:chgData name="Edwards, Grace" userId="de7d82fa-9f2d-40a7-a910-7cbb83668753" providerId="ADAL" clId="{EF42450C-2385-49AE-A3CF-A6D74A7B19DB}" dt="2024-11-07T13:50:01.219" v="2769" actId="478"/>
          <ac:spMkLst>
            <pc:docMk/>
            <pc:sldMk cId="2751883449" sldId="290"/>
            <ac:spMk id="6" creationId="{70ED2F82-AB79-A12D-8C53-0B2C1F12CC2F}"/>
          </ac:spMkLst>
        </pc:spChg>
        <pc:spChg chg="add mod">
          <ac:chgData name="Edwards, Grace" userId="de7d82fa-9f2d-40a7-a910-7cbb83668753" providerId="ADAL" clId="{EF42450C-2385-49AE-A3CF-A6D74A7B19DB}" dt="2024-11-07T13:53:45.607" v="2780" actId="14100"/>
          <ac:spMkLst>
            <pc:docMk/>
            <pc:sldMk cId="2751883449" sldId="290"/>
            <ac:spMk id="7" creationId="{118632D3-9537-FEDF-903D-942EEC0DFA3C}"/>
          </ac:spMkLst>
        </pc:spChg>
        <pc:spChg chg="add mod">
          <ac:chgData name="Edwards, Grace" userId="de7d82fa-9f2d-40a7-a910-7cbb83668753" providerId="ADAL" clId="{EF42450C-2385-49AE-A3CF-A6D74A7B19DB}" dt="2024-11-07T13:54:55.181" v="2788" actId="207"/>
          <ac:spMkLst>
            <pc:docMk/>
            <pc:sldMk cId="2751883449" sldId="290"/>
            <ac:spMk id="12" creationId="{1D8B66DF-93CE-A656-69B0-BBCD4369496C}"/>
          </ac:spMkLst>
        </pc:spChg>
        <pc:picChg chg="add mod">
          <ac:chgData name="Edwards, Grace" userId="de7d82fa-9f2d-40a7-a910-7cbb83668753" providerId="ADAL" clId="{EF42450C-2385-49AE-A3CF-A6D74A7B19DB}" dt="2024-11-07T13:53:52.075" v="2781" actId="1076"/>
          <ac:picMkLst>
            <pc:docMk/>
            <pc:sldMk cId="2751883449" sldId="290"/>
            <ac:picMk id="9" creationId="{C9B0CE6F-3546-1EAB-416E-C990001E2B5C}"/>
          </ac:picMkLst>
        </pc:picChg>
        <pc:cxnChg chg="add del">
          <ac:chgData name="Edwards, Grace" userId="de7d82fa-9f2d-40a7-a910-7cbb83668753" providerId="ADAL" clId="{EF42450C-2385-49AE-A3CF-A6D74A7B19DB}" dt="2024-11-07T13:54:37.717" v="2784" actId="478"/>
          <ac:cxnSpMkLst>
            <pc:docMk/>
            <pc:sldMk cId="2751883449" sldId="290"/>
            <ac:cxnSpMk id="11" creationId="{DE6ED236-7037-E63A-5277-78581F5CAF7D}"/>
          </ac:cxnSpMkLst>
        </pc:cxnChg>
      </pc:sldChg>
      <pc:sldChg chg="addSp delSp modSp add mod modAnim">
        <pc:chgData name="Edwards, Grace" userId="de7d82fa-9f2d-40a7-a910-7cbb83668753" providerId="ADAL" clId="{EF42450C-2385-49AE-A3CF-A6D74A7B19DB}" dt="2024-11-07T18:15:05.496" v="5212" actId="20577"/>
        <pc:sldMkLst>
          <pc:docMk/>
          <pc:sldMk cId="1886424049" sldId="291"/>
        </pc:sldMkLst>
        <pc:spChg chg="mod">
          <ac:chgData name="Edwards, Grace" userId="de7d82fa-9f2d-40a7-a910-7cbb83668753" providerId="ADAL" clId="{EF42450C-2385-49AE-A3CF-A6D74A7B19DB}" dt="2024-11-07T18:15:05.496" v="5212" actId="20577"/>
          <ac:spMkLst>
            <pc:docMk/>
            <pc:sldMk cId="1886424049" sldId="291"/>
            <ac:spMk id="3" creationId="{3BA70BE6-03D1-1AC9-5A38-1B9DCC6DF97C}"/>
          </ac:spMkLst>
        </pc:spChg>
        <pc:spChg chg="mod">
          <ac:chgData name="Edwards, Grace" userId="de7d82fa-9f2d-40a7-a910-7cbb83668753" providerId="ADAL" clId="{EF42450C-2385-49AE-A3CF-A6D74A7B19DB}" dt="2024-11-07T17:05:00.466" v="4490" actId="14100"/>
          <ac:spMkLst>
            <pc:docMk/>
            <pc:sldMk cId="1886424049" sldId="291"/>
            <ac:spMk id="4" creationId="{52B6320B-857A-EC7E-43B3-695CC160299E}"/>
          </ac:spMkLst>
        </pc:spChg>
        <pc:spChg chg="add mod">
          <ac:chgData name="Edwards, Grace" userId="de7d82fa-9f2d-40a7-a910-7cbb83668753" providerId="ADAL" clId="{EF42450C-2385-49AE-A3CF-A6D74A7B19DB}" dt="2024-11-07T13:58:46.313" v="2813" actId="2711"/>
          <ac:spMkLst>
            <pc:docMk/>
            <pc:sldMk cId="1886424049" sldId="291"/>
            <ac:spMk id="7" creationId="{69ADA57A-2B75-D726-9CEE-EAC923759B81}"/>
          </ac:spMkLst>
        </pc:spChg>
        <pc:spChg chg="del">
          <ac:chgData name="Edwards, Grace" userId="de7d82fa-9f2d-40a7-a910-7cbb83668753" providerId="ADAL" clId="{EF42450C-2385-49AE-A3CF-A6D74A7B19DB}" dt="2024-11-07T13:57:31.018" v="2804" actId="478"/>
          <ac:spMkLst>
            <pc:docMk/>
            <pc:sldMk cId="1886424049" sldId="291"/>
            <ac:spMk id="9" creationId="{06AC627E-D28C-FE9D-C1A3-51E3F4389D83}"/>
          </ac:spMkLst>
        </pc:spChg>
        <pc:picChg chg="mod">
          <ac:chgData name="Edwards, Grace" userId="de7d82fa-9f2d-40a7-a910-7cbb83668753" providerId="ADAL" clId="{EF42450C-2385-49AE-A3CF-A6D74A7B19DB}" dt="2024-11-07T13:58:30.077" v="2810" actId="1076"/>
          <ac:picMkLst>
            <pc:docMk/>
            <pc:sldMk cId="1886424049" sldId="291"/>
            <ac:picMk id="5" creationId="{FBE21E19-3CDB-1465-B0E7-4B8A817D0730}"/>
          </ac:picMkLst>
        </pc:picChg>
      </pc:sldChg>
      <pc:sldChg chg="addSp delSp modSp add mod ord">
        <pc:chgData name="Edwards, Grace" userId="de7d82fa-9f2d-40a7-a910-7cbb83668753" providerId="ADAL" clId="{EF42450C-2385-49AE-A3CF-A6D74A7B19DB}" dt="2024-11-07T16:40:25.819" v="4280" actId="1076"/>
        <pc:sldMkLst>
          <pc:docMk/>
          <pc:sldMk cId="4258438710" sldId="292"/>
        </pc:sldMkLst>
        <pc:spChg chg="mod">
          <ac:chgData name="Edwards, Grace" userId="de7d82fa-9f2d-40a7-a910-7cbb83668753" providerId="ADAL" clId="{EF42450C-2385-49AE-A3CF-A6D74A7B19DB}" dt="2024-11-07T16:40:19.682" v="4279" actId="1036"/>
          <ac:spMkLst>
            <pc:docMk/>
            <pc:sldMk cId="4258438710" sldId="292"/>
            <ac:spMk id="3" creationId="{22FA4DC7-3EBC-BE1B-3A8A-884821F9565B}"/>
          </ac:spMkLst>
        </pc:spChg>
        <pc:spChg chg="mod">
          <ac:chgData name="Edwards, Grace" userId="de7d82fa-9f2d-40a7-a910-7cbb83668753" providerId="ADAL" clId="{EF42450C-2385-49AE-A3CF-A6D74A7B19DB}" dt="2024-11-07T14:03:36.979" v="2845" actId="20577"/>
          <ac:spMkLst>
            <pc:docMk/>
            <pc:sldMk cId="4258438710" sldId="292"/>
            <ac:spMk id="4" creationId="{BBE09109-C847-1C7F-9431-A5A68E65098B}"/>
          </ac:spMkLst>
        </pc:spChg>
        <pc:spChg chg="add del mod">
          <ac:chgData name="Edwards, Grace" userId="de7d82fa-9f2d-40a7-a910-7cbb83668753" providerId="ADAL" clId="{EF42450C-2385-49AE-A3CF-A6D74A7B19DB}" dt="2024-11-07T14:26:25.735" v="2944" actId="21"/>
          <ac:spMkLst>
            <pc:docMk/>
            <pc:sldMk cId="4258438710" sldId="292"/>
            <ac:spMk id="5" creationId="{AE87C702-B6A5-4D05-04B8-B418C93E8BAC}"/>
          </ac:spMkLst>
        </pc:spChg>
        <pc:picChg chg="add mod ord">
          <ac:chgData name="Edwards, Grace" userId="de7d82fa-9f2d-40a7-a910-7cbb83668753" providerId="ADAL" clId="{EF42450C-2385-49AE-A3CF-A6D74A7B19DB}" dt="2024-11-07T16:40:25.819" v="4280" actId="1076"/>
          <ac:picMkLst>
            <pc:docMk/>
            <pc:sldMk cId="4258438710" sldId="292"/>
            <ac:picMk id="2" creationId="{745E3E3F-235A-676C-36BF-731C9EE7488B}"/>
          </ac:picMkLst>
        </pc:picChg>
      </pc:sldChg>
      <pc:sldChg chg="addSp delSp modSp add mod modAnim">
        <pc:chgData name="Edwards, Grace" userId="de7d82fa-9f2d-40a7-a910-7cbb83668753" providerId="ADAL" clId="{EF42450C-2385-49AE-A3CF-A6D74A7B19DB}" dt="2024-11-07T17:44:47.949" v="4832"/>
        <pc:sldMkLst>
          <pc:docMk/>
          <pc:sldMk cId="1986049138" sldId="293"/>
        </pc:sldMkLst>
        <pc:spChg chg="add mod">
          <ac:chgData name="Edwards, Grace" userId="de7d82fa-9f2d-40a7-a910-7cbb83668753" providerId="ADAL" clId="{EF42450C-2385-49AE-A3CF-A6D74A7B19DB}" dt="2024-11-07T17:31:46.962" v="4669" actId="2711"/>
          <ac:spMkLst>
            <pc:docMk/>
            <pc:sldMk cId="1986049138" sldId="293"/>
            <ac:spMk id="4" creationId="{1068C791-366A-80FE-1BA4-761FF60F610E}"/>
          </ac:spMkLst>
        </pc:spChg>
        <pc:spChg chg="add mod">
          <ac:chgData name="Edwards, Grace" userId="de7d82fa-9f2d-40a7-a910-7cbb83668753" providerId="ADAL" clId="{EF42450C-2385-49AE-A3CF-A6D74A7B19DB}" dt="2024-11-07T17:31:30.492" v="4666" actId="20577"/>
          <ac:spMkLst>
            <pc:docMk/>
            <pc:sldMk cId="1986049138" sldId="293"/>
            <ac:spMk id="5" creationId="{E08E3B21-3B1B-15A1-D46C-92F70672D992}"/>
          </ac:spMkLst>
        </pc:spChg>
        <pc:spChg chg="del">
          <ac:chgData name="Edwards, Grace" userId="de7d82fa-9f2d-40a7-a910-7cbb83668753" providerId="ADAL" clId="{EF42450C-2385-49AE-A3CF-A6D74A7B19DB}" dt="2024-11-07T15:23:54.669" v="3331" actId="478"/>
          <ac:spMkLst>
            <pc:docMk/>
            <pc:sldMk cId="1986049138" sldId="293"/>
            <ac:spMk id="6" creationId="{EDE94ECC-9947-1C4E-6B31-B8D77F76D25C}"/>
          </ac:spMkLst>
        </pc:spChg>
        <pc:spChg chg="mod">
          <ac:chgData name="Edwards, Grace" userId="de7d82fa-9f2d-40a7-a910-7cbb83668753" providerId="ADAL" clId="{EF42450C-2385-49AE-A3CF-A6D74A7B19DB}" dt="2024-11-07T16:44:47.373" v="4286" actId="1036"/>
          <ac:spMkLst>
            <pc:docMk/>
            <pc:sldMk cId="1986049138" sldId="293"/>
            <ac:spMk id="7" creationId="{E3354B82-B1FB-B755-208B-95532A7AD516}"/>
          </ac:spMkLst>
        </pc:spChg>
        <pc:spChg chg="add mod">
          <ac:chgData name="Edwards, Grace" userId="de7d82fa-9f2d-40a7-a910-7cbb83668753" providerId="ADAL" clId="{EF42450C-2385-49AE-A3CF-A6D74A7B19DB}" dt="2024-11-07T17:40:51.093" v="4788" actId="1076"/>
          <ac:spMkLst>
            <pc:docMk/>
            <pc:sldMk cId="1986049138" sldId="293"/>
            <ac:spMk id="8" creationId="{487F2DC2-7D77-A714-E3AF-C23144A113B1}"/>
          </ac:spMkLst>
        </pc:spChg>
        <pc:spChg chg="add mod">
          <ac:chgData name="Edwards, Grace" userId="de7d82fa-9f2d-40a7-a910-7cbb83668753" providerId="ADAL" clId="{EF42450C-2385-49AE-A3CF-A6D74A7B19DB}" dt="2024-11-07T17:41:19.695" v="4828" actId="20577"/>
          <ac:spMkLst>
            <pc:docMk/>
            <pc:sldMk cId="1986049138" sldId="293"/>
            <ac:spMk id="9" creationId="{59711EBD-D259-ADCC-081E-A49C09656B03}"/>
          </ac:spMkLst>
        </pc:spChg>
        <pc:spChg chg="mod">
          <ac:chgData name="Edwards, Grace" userId="de7d82fa-9f2d-40a7-a910-7cbb83668753" providerId="ADAL" clId="{EF42450C-2385-49AE-A3CF-A6D74A7B19DB}" dt="2024-11-07T16:44:47.373" v="4286" actId="1036"/>
          <ac:spMkLst>
            <pc:docMk/>
            <pc:sldMk cId="1986049138" sldId="293"/>
            <ac:spMk id="11" creationId="{7E2FCD22-3FEC-B5A4-5CC2-DD511BDBA162}"/>
          </ac:spMkLst>
        </pc:spChg>
        <pc:spChg chg="del">
          <ac:chgData name="Edwards, Grace" userId="de7d82fa-9f2d-40a7-a910-7cbb83668753" providerId="ADAL" clId="{EF42450C-2385-49AE-A3CF-A6D74A7B19DB}" dt="2024-11-07T15:23:45.479" v="3330" actId="478"/>
          <ac:spMkLst>
            <pc:docMk/>
            <pc:sldMk cId="1986049138" sldId="293"/>
            <ac:spMk id="13" creationId="{E8223784-918B-6DE8-C76F-3EDDBE9F638A}"/>
          </ac:spMkLst>
        </pc:spChg>
        <pc:spChg chg="del">
          <ac:chgData name="Edwards, Grace" userId="de7d82fa-9f2d-40a7-a910-7cbb83668753" providerId="ADAL" clId="{EF42450C-2385-49AE-A3CF-A6D74A7B19DB}" dt="2024-11-07T15:23:39.335" v="3329" actId="478"/>
          <ac:spMkLst>
            <pc:docMk/>
            <pc:sldMk cId="1986049138" sldId="293"/>
            <ac:spMk id="16" creationId="{5701F7D6-36F6-394F-A6DE-A6C81A7B7AA5}"/>
          </ac:spMkLst>
        </pc:spChg>
        <pc:spChg chg="mod">
          <ac:chgData name="Edwards, Grace" userId="de7d82fa-9f2d-40a7-a910-7cbb83668753" providerId="ADAL" clId="{EF42450C-2385-49AE-A3CF-A6D74A7B19DB}" dt="2024-11-07T16:45:01.947" v="4308" actId="1035"/>
          <ac:spMkLst>
            <pc:docMk/>
            <pc:sldMk cId="1986049138" sldId="293"/>
            <ac:spMk id="18" creationId="{9488463B-B47E-D1FB-729A-F8601B4702C7}"/>
          </ac:spMkLst>
        </pc:spChg>
        <pc:spChg chg="mod">
          <ac:chgData name="Edwards, Grace" userId="de7d82fa-9f2d-40a7-a910-7cbb83668753" providerId="ADAL" clId="{EF42450C-2385-49AE-A3CF-A6D74A7B19DB}" dt="2024-11-07T16:45:01.947" v="4308" actId="1035"/>
          <ac:spMkLst>
            <pc:docMk/>
            <pc:sldMk cId="1986049138" sldId="293"/>
            <ac:spMk id="20" creationId="{141AE320-6557-5DE0-A7B9-D674C89077DE}"/>
          </ac:spMkLst>
        </pc:spChg>
        <pc:picChg chg="add mod ord">
          <ac:chgData name="Edwards, Grace" userId="de7d82fa-9f2d-40a7-a910-7cbb83668753" providerId="ADAL" clId="{EF42450C-2385-49AE-A3CF-A6D74A7B19DB}" dt="2024-11-07T15:39:49.961" v="3498" actId="171"/>
          <ac:picMkLst>
            <pc:docMk/>
            <pc:sldMk cId="1986049138" sldId="293"/>
            <ac:picMk id="3" creationId="{ADD4BF66-EF8B-9290-407D-D91DCDC63C56}"/>
          </ac:picMkLst>
        </pc:picChg>
        <pc:picChg chg="del">
          <ac:chgData name="Edwards, Grace" userId="de7d82fa-9f2d-40a7-a910-7cbb83668753" providerId="ADAL" clId="{EF42450C-2385-49AE-A3CF-A6D74A7B19DB}" dt="2024-11-07T15:23:36.915" v="3328" actId="478"/>
          <ac:picMkLst>
            <pc:docMk/>
            <pc:sldMk cId="1986049138" sldId="293"/>
            <ac:picMk id="9" creationId="{B05A6398-0B8F-A4D9-A853-DA04629448A4}"/>
          </ac:picMkLst>
        </pc:picChg>
      </pc:sldChg>
      <pc:sldChg chg="addSp delSp modSp add mod modAnim">
        <pc:chgData name="Edwards, Grace" userId="de7d82fa-9f2d-40a7-a910-7cbb83668753" providerId="ADAL" clId="{EF42450C-2385-49AE-A3CF-A6D74A7B19DB}" dt="2024-11-07T18:08:37.023" v="5211" actId="20577"/>
        <pc:sldMkLst>
          <pc:docMk/>
          <pc:sldMk cId="2695616403" sldId="294"/>
        </pc:sldMkLst>
        <pc:spChg chg="mod">
          <ac:chgData name="Edwards, Grace" userId="de7d82fa-9f2d-40a7-a910-7cbb83668753" providerId="ADAL" clId="{EF42450C-2385-49AE-A3CF-A6D74A7B19DB}" dt="2024-11-07T18:05:30.253" v="5019" actId="1076"/>
          <ac:spMkLst>
            <pc:docMk/>
            <pc:sldMk cId="2695616403" sldId="294"/>
            <ac:spMk id="3" creationId="{4D9B5BE1-48D1-B421-E90D-F0C4F039204E}"/>
          </ac:spMkLst>
        </pc:spChg>
        <pc:spChg chg="add mod">
          <ac:chgData name="Edwards, Grace" userId="de7d82fa-9f2d-40a7-a910-7cbb83668753" providerId="ADAL" clId="{EF42450C-2385-49AE-A3CF-A6D74A7B19DB}" dt="2024-11-07T18:05:34.181" v="5020" actId="1076"/>
          <ac:spMkLst>
            <pc:docMk/>
            <pc:sldMk cId="2695616403" sldId="294"/>
            <ac:spMk id="5" creationId="{54BBB237-674C-1990-32FA-84DDF88EBF17}"/>
          </ac:spMkLst>
        </pc:spChg>
        <pc:spChg chg="del mod">
          <ac:chgData name="Edwards, Grace" userId="de7d82fa-9f2d-40a7-a910-7cbb83668753" providerId="ADAL" clId="{EF42450C-2385-49AE-A3CF-A6D74A7B19DB}" dt="2024-11-07T16:55:10.193" v="4332" actId="478"/>
          <ac:spMkLst>
            <pc:docMk/>
            <pc:sldMk cId="2695616403" sldId="294"/>
            <ac:spMk id="6" creationId="{6FE448E1-84F1-E86B-1AA7-A76026673F8D}"/>
          </ac:spMkLst>
        </pc:spChg>
        <pc:spChg chg="add mod">
          <ac:chgData name="Edwards, Grace" userId="de7d82fa-9f2d-40a7-a910-7cbb83668753" providerId="ADAL" clId="{EF42450C-2385-49AE-A3CF-A6D74A7B19DB}" dt="2024-11-07T18:07:38.117" v="5191" actId="1035"/>
          <ac:spMkLst>
            <pc:docMk/>
            <pc:sldMk cId="2695616403" sldId="294"/>
            <ac:spMk id="6" creationId="{E7E95823-147D-0A03-C4FD-445E26705F68}"/>
          </ac:spMkLst>
        </pc:spChg>
        <pc:spChg chg="add mod">
          <ac:chgData name="Edwards, Grace" userId="de7d82fa-9f2d-40a7-a910-7cbb83668753" providerId="ADAL" clId="{EF42450C-2385-49AE-A3CF-A6D74A7B19DB}" dt="2024-11-07T18:08:37.023" v="5211" actId="20577"/>
          <ac:spMkLst>
            <pc:docMk/>
            <pc:sldMk cId="2695616403" sldId="294"/>
            <ac:spMk id="9" creationId="{535362AA-C5BE-2DA3-9188-FC69FF219B59}"/>
          </ac:spMkLst>
        </pc:spChg>
        <pc:picChg chg="del">
          <ac:chgData name="Edwards, Grace" userId="de7d82fa-9f2d-40a7-a910-7cbb83668753" providerId="ADAL" clId="{EF42450C-2385-49AE-A3CF-A6D74A7B19DB}" dt="2024-11-07T16:55:06.814" v="4330" actId="478"/>
          <ac:picMkLst>
            <pc:docMk/>
            <pc:sldMk cId="2695616403" sldId="294"/>
            <ac:picMk id="4" creationId="{A48AB3C6-5DAE-3E7F-FF01-E1039A961C25}"/>
          </ac:picMkLst>
        </pc:picChg>
        <pc:picChg chg="add mod">
          <ac:chgData name="Edwards, Grace" userId="de7d82fa-9f2d-40a7-a910-7cbb83668753" providerId="ADAL" clId="{EF42450C-2385-49AE-A3CF-A6D74A7B19DB}" dt="2024-11-07T18:08:17.005" v="5207" actId="1037"/>
          <ac:picMkLst>
            <pc:docMk/>
            <pc:sldMk cId="2695616403" sldId="294"/>
            <ac:picMk id="8" creationId="{88BA8A0D-F742-FD91-4B9B-2F193FFB179F}"/>
          </ac:picMkLst>
        </pc:picChg>
      </pc:sldChg>
      <pc:sldChg chg="modSp add mod ord">
        <pc:chgData name="Edwards, Grace" userId="de7d82fa-9f2d-40a7-a910-7cbb83668753" providerId="ADAL" clId="{EF42450C-2385-49AE-A3CF-A6D74A7B19DB}" dt="2024-11-07T18:17:32.077" v="5239" actId="1037"/>
        <pc:sldMkLst>
          <pc:docMk/>
          <pc:sldMk cId="293771986" sldId="295"/>
        </pc:sldMkLst>
        <pc:spChg chg="mod">
          <ac:chgData name="Edwards, Grace" userId="de7d82fa-9f2d-40a7-a910-7cbb83668753" providerId="ADAL" clId="{EF42450C-2385-49AE-A3CF-A6D74A7B19DB}" dt="2024-11-07T18:17:32.077" v="5239" actId="1037"/>
          <ac:spMkLst>
            <pc:docMk/>
            <pc:sldMk cId="293771986" sldId="295"/>
            <ac:spMk id="6" creationId="{E41565D9-FC14-8271-DD22-FAD2E37D84C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D48D38-581E-4D6F-BC50-4ED05F4F2F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A5F53DE-B141-489E-BAC1-19AA2DE0C0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9334E8-4CED-4A39-AD0C-F1121C131069}" type="datetimeFigureOut">
              <a:rPr lang="en-US" smtClean="0"/>
              <a:t>11/7/2024</a:t>
            </a:fld>
            <a:endParaRPr lang="en-US"/>
          </a:p>
        </p:txBody>
      </p:sp>
      <p:sp>
        <p:nvSpPr>
          <p:cNvPr id="4" name="Footer Placeholder 3">
            <a:extLst>
              <a:ext uri="{FF2B5EF4-FFF2-40B4-BE49-F238E27FC236}">
                <a16:creationId xmlns:a16="http://schemas.microsoft.com/office/drawing/2014/main" id="{494CE0E8-9705-4B66-B6C2-D2ACD2D606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62F23A1-BDD1-4CED-A81C-0D8CFE54287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DF8AC8-CE1A-4A0C-BE83-060EF6B9D855}" type="slidenum">
              <a:rPr lang="en-US" smtClean="0"/>
              <a:t>‹#›</a:t>
            </a:fld>
            <a:endParaRPr lang="en-US"/>
          </a:p>
        </p:txBody>
      </p:sp>
    </p:spTree>
    <p:extLst>
      <p:ext uri="{BB962C8B-B14F-4D97-AF65-F5344CB8AC3E}">
        <p14:creationId xmlns:p14="http://schemas.microsoft.com/office/powerpoint/2010/main" val="406175502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5:30:30.473"/>
    </inkml:context>
    <inkml:brush xml:id="br0">
      <inkml:brushProperty name="width" value="0.035" units="cm"/>
      <inkml:brushProperty name="height" value="0.035" units="cm"/>
      <inkml:brushProperty name="color" value="#E71224"/>
    </inkml:brush>
  </inkml:definitions>
  <inkml:trace contextRef="#ctx0" brushRef="#br0">1 108 24575,'177'2'0,"194"-5"0,-304-5 0,1-2 0,82-24 0,-91 18 0,2 2 0,-1 4 0,89-5 0,1186 15 0,-550 3 0,-627-5 0,171 5 0,-304 0 0,0 1 0,0 2 0,39 14 0,-36-11 0,2 0 0,32 4 0,374 29 0,-397-37 0,-1 1 0,52 15 0,-47-10 0,60 8 0,-57-15-1365,-6-1-5461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7524DF-28E0-4497-8F96-FA0DCB7D50F3}" type="datetimeFigureOut">
              <a:rPr lang="en-US" smtClean="0"/>
              <a:t>11/7/2024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D4B73C-FC91-488E-95D7-8F01FD6E5DB7}" type="slidenum">
              <a:rPr lang="en-US" smtClean="0"/>
              <a:t>‹#›</a:t>
            </a:fld>
            <a:endParaRPr lang="en-US"/>
          </a:p>
        </p:txBody>
      </p:sp>
    </p:spTree>
    <p:extLst>
      <p:ext uri="{BB962C8B-B14F-4D97-AF65-F5344CB8AC3E}">
        <p14:creationId xmlns:p14="http://schemas.microsoft.com/office/powerpoint/2010/main" val="3540899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rtl="0"/>
            <a:endParaRPr lang="en-US" dirty="0">
              <a:effectLst/>
            </a:endParaRPr>
          </a:p>
        </p:txBody>
      </p:sp>
      <p:sp>
        <p:nvSpPr>
          <p:cNvPr id="4" name="Slide Number Placeholder 3"/>
          <p:cNvSpPr>
            <a:spLocks noGrp="1"/>
          </p:cNvSpPr>
          <p:nvPr>
            <p:ph type="sldNum" sz="quarter" idx="5"/>
          </p:nvPr>
        </p:nvSpPr>
        <p:spPr/>
        <p:txBody>
          <a:bodyPr/>
          <a:lstStyle/>
          <a:p>
            <a:fld id="{8DD4B73C-FC91-488E-95D7-8F01FD6E5DB7}" type="slidenum">
              <a:rPr lang="en-US" smtClean="0"/>
              <a:t>1</a:t>
            </a:fld>
            <a:endParaRPr lang="en-US"/>
          </a:p>
        </p:txBody>
      </p:sp>
    </p:spTree>
    <p:extLst>
      <p:ext uri="{BB962C8B-B14F-4D97-AF65-F5344CB8AC3E}">
        <p14:creationId xmlns:p14="http://schemas.microsoft.com/office/powerpoint/2010/main" val="1648612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DD4B73C-FC91-488E-95D7-8F01FD6E5DB7}" type="slidenum">
              <a:rPr lang="en-US" smtClean="0"/>
              <a:t>10</a:t>
            </a:fld>
            <a:endParaRPr lang="en-US"/>
          </a:p>
        </p:txBody>
      </p:sp>
    </p:spTree>
    <p:extLst>
      <p:ext uri="{BB962C8B-B14F-4D97-AF65-F5344CB8AC3E}">
        <p14:creationId xmlns:p14="http://schemas.microsoft.com/office/powerpoint/2010/main" val="1222095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4B73C-FC91-488E-95D7-8F01FD6E5DB7}" type="slidenum">
              <a:rPr lang="en-US" smtClean="0"/>
              <a:t>11</a:t>
            </a:fld>
            <a:endParaRPr lang="en-US"/>
          </a:p>
        </p:txBody>
      </p:sp>
    </p:spTree>
    <p:extLst>
      <p:ext uri="{BB962C8B-B14F-4D97-AF65-F5344CB8AC3E}">
        <p14:creationId xmlns:p14="http://schemas.microsoft.com/office/powerpoint/2010/main" val="1803841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4B73C-FC91-488E-95D7-8F01FD6E5DB7}" type="slidenum">
              <a:rPr lang="en-US" smtClean="0"/>
              <a:t>12</a:t>
            </a:fld>
            <a:endParaRPr lang="en-US"/>
          </a:p>
        </p:txBody>
      </p:sp>
    </p:spTree>
    <p:extLst>
      <p:ext uri="{BB962C8B-B14F-4D97-AF65-F5344CB8AC3E}">
        <p14:creationId xmlns:p14="http://schemas.microsoft.com/office/powerpoint/2010/main" val="809343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DD4B73C-FC91-488E-95D7-8F01FD6E5DB7}" type="slidenum">
              <a:rPr lang="en-US" smtClean="0"/>
              <a:t>13</a:t>
            </a:fld>
            <a:endParaRPr lang="en-US"/>
          </a:p>
        </p:txBody>
      </p:sp>
    </p:spTree>
    <p:extLst>
      <p:ext uri="{BB962C8B-B14F-4D97-AF65-F5344CB8AC3E}">
        <p14:creationId xmlns:p14="http://schemas.microsoft.com/office/powerpoint/2010/main" val="407023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4B73C-FC91-488E-95D7-8F01FD6E5DB7}" type="slidenum">
              <a:rPr lang="en-US" smtClean="0"/>
              <a:t>14</a:t>
            </a:fld>
            <a:endParaRPr lang="en-US"/>
          </a:p>
        </p:txBody>
      </p:sp>
    </p:spTree>
    <p:extLst>
      <p:ext uri="{BB962C8B-B14F-4D97-AF65-F5344CB8AC3E}">
        <p14:creationId xmlns:p14="http://schemas.microsoft.com/office/powerpoint/2010/main" val="1360744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Sylvan Avenue was closed several decades ago (1960s?) due to mine subsidence and other issues. Since then this corridor has become a critical biological link, connecting Hazelwood's core Greenway forests, some 180+ acres adjacent to the Calvary Cemetery, with Schenley Park. Much of the Sylvan Avenue corridor is designated Greenway, and there is significant amount of unprotected canopy forest owned by the City that could be vulnerable to urban development. See jpeg, attached, Line Map. The dark green areas indicate Greenway, the light green is the Canopy Forest as identified by Tree Pittsburgh. (the orange circle is the site of a proposed development, the Woods Village housing proposal, a separate but related controversy). </a:t>
            </a:r>
          </a:p>
          <a:p>
            <a:endParaRPr lang="en-US" dirty="0"/>
          </a:p>
          <a:p>
            <a:r>
              <a:rPr lang="en-US" dirty="0"/>
              <a:t>Of concern here is the proposal from DOMI to open the Sylvan Avenue corridor from Home Rule Street to Greenfield Avenue, as a "trail" that looks suspiciously like a road. Their proposal would pave six tenths of a mile with impervious pavement, traditional toxic asphalt appears to be their preferred choice. Their proposal also includes streetlight type lighting, despite the fact that Parks close at dusk! There is no other trail with night-lights in our city's Park system to my knowledge. When asked why this is proposed they compared this remote, unused trail with places like sports arenas, and "fear of the dark" as justification for this anomaly.</a:t>
            </a:r>
          </a:p>
        </p:txBody>
      </p:sp>
      <p:sp>
        <p:nvSpPr>
          <p:cNvPr id="4" name="Slide Number Placeholder 3"/>
          <p:cNvSpPr>
            <a:spLocks noGrp="1"/>
          </p:cNvSpPr>
          <p:nvPr>
            <p:ph type="sldNum" sz="quarter" idx="5"/>
          </p:nvPr>
        </p:nvSpPr>
        <p:spPr/>
        <p:txBody>
          <a:bodyPr/>
          <a:lstStyle/>
          <a:p>
            <a:fld id="{8DD4B73C-FC91-488E-95D7-8F01FD6E5DB7}" type="slidenum">
              <a:rPr lang="en-US" smtClean="0"/>
              <a:t>15</a:t>
            </a:fld>
            <a:endParaRPr lang="en-US"/>
          </a:p>
        </p:txBody>
      </p:sp>
    </p:spTree>
    <p:extLst>
      <p:ext uri="{BB962C8B-B14F-4D97-AF65-F5344CB8AC3E}">
        <p14:creationId xmlns:p14="http://schemas.microsoft.com/office/powerpoint/2010/main" val="1012985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4B73C-FC91-488E-95D7-8F01FD6E5DB7}" type="slidenum">
              <a:rPr lang="en-US" smtClean="0"/>
              <a:t>16</a:t>
            </a:fld>
            <a:endParaRPr lang="en-US"/>
          </a:p>
        </p:txBody>
      </p:sp>
    </p:spTree>
    <p:extLst>
      <p:ext uri="{BB962C8B-B14F-4D97-AF65-F5344CB8AC3E}">
        <p14:creationId xmlns:p14="http://schemas.microsoft.com/office/powerpoint/2010/main" val="2788291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4B73C-FC91-488E-95D7-8F01FD6E5DB7}" type="slidenum">
              <a:rPr lang="en-US" smtClean="0"/>
              <a:t>17</a:t>
            </a:fld>
            <a:endParaRPr lang="en-US"/>
          </a:p>
        </p:txBody>
      </p:sp>
    </p:spTree>
    <p:extLst>
      <p:ext uri="{BB962C8B-B14F-4D97-AF65-F5344CB8AC3E}">
        <p14:creationId xmlns:p14="http://schemas.microsoft.com/office/powerpoint/2010/main" val="1040750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4B73C-FC91-488E-95D7-8F01FD6E5DB7}" type="slidenum">
              <a:rPr lang="en-US" smtClean="0"/>
              <a:t>18</a:t>
            </a:fld>
            <a:endParaRPr lang="en-US"/>
          </a:p>
        </p:txBody>
      </p:sp>
    </p:spTree>
    <p:extLst>
      <p:ext uri="{BB962C8B-B14F-4D97-AF65-F5344CB8AC3E}">
        <p14:creationId xmlns:p14="http://schemas.microsoft.com/office/powerpoint/2010/main" val="370852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4B73C-FC91-488E-95D7-8F01FD6E5DB7}" type="slidenum">
              <a:rPr lang="en-US" smtClean="0"/>
              <a:t>19</a:t>
            </a:fld>
            <a:endParaRPr lang="en-US"/>
          </a:p>
        </p:txBody>
      </p:sp>
    </p:spTree>
    <p:extLst>
      <p:ext uri="{BB962C8B-B14F-4D97-AF65-F5344CB8AC3E}">
        <p14:creationId xmlns:p14="http://schemas.microsoft.com/office/powerpoint/2010/main" val="3792090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4B73C-FC91-488E-95D7-8F01FD6E5DB7}" type="slidenum">
              <a:rPr lang="en-US" smtClean="0"/>
              <a:t>2</a:t>
            </a:fld>
            <a:endParaRPr lang="en-US"/>
          </a:p>
        </p:txBody>
      </p:sp>
    </p:spTree>
    <p:extLst>
      <p:ext uri="{BB962C8B-B14F-4D97-AF65-F5344CB8AC3E}">
        <p14:creationId xmlns:p14="http://schemas.microsoft.com/office/powerpoint/2010/main" val="1947645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yet DOMI refuses to consider anything other than Victorian-era streetlight type options, declaring the absurdity that new technology would be too difficult for Public Works to maintain. This is an insult to the intelligence of city workers in that department, at the very least, and violates the Dark Sky principles. I found this article on their website, refuting the claim that night-lights are important for public safety reasons:</a:t>
            </a:r>
          </a:p>
        </p:txBody>
      </p:sp>
      <p:sp>
        <p:nvSpPr>
          <p:cNvPr id="4" name="Slide Number Placeholder 3"/>
          <p:cNvSpPr>
            <a:spLocks noGrp="1"/>
          </p:cNvSpPr>
          <p:nvPr>
            <p:ph type="sldNum" sz="quarter" idx="5"/>
          </p:nvPr>
        </p:nvSpPr>
        <p:spPr/>
        <p:txBody>
          <a:bodyPr/>
          <a:lstStyle/>
          <a:p>
            <a:fld id="{8DD4B73C-FC91-488E-95D7-8F01FD6E5DB7}" type="slidenum">
              <a:rPr lang="en-US" smtClean="0"/>
              <a:t>20</a:t>
            </a:fld>
            <a:endParaRPr lang="en-US"/>
          </a:p>
        </p:txBody>
      </p:sp>
    </p:spTree>
    <p:extLst>
      <p:ext uri="{BB962C8B-B14F-4D97-AF65-F5344CB8AC3E}">
        <p14:creationId xmlns:p14="http://schemas.microsoft.com/office/powerpoint/2010/main" val="4059344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4B73C-FC91-488E-95D7-8F01FD6E5DB7}" type="slidenum">
              <a:rPr lang="en-US" smtClean="0"/>
              <a:t>21</a:t>
            </a:fld>
            <a:endParaRPr lang="en-US"/>
          </a:p>
        </p:txBody>
      </p:sp>
    </p:spTree>
    <p:extLst>
      <p:ext uri="{BB962C8B-B14F-4D97-AF65-F5344CB8AC3E}">
        <p14:creationId xmlns:p14="http://schemas.microsoft.com/office/powerpoint/2010/main" val="2381427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a:xfrm>
            <a:off x="685800" y="4400549"/>
            <a:ext cx="5486400" cy="4284663"/>
          </a:xfrm>
        </p:spPr>
        <p:txBody>
          <a:bodyPr/>
          <a:lstStyle/>
          <a:p>
            <a:pPr rtl="0"/>
            <a:endParaRPr lang="en-US" dirty="0">
              <a:effectLst/>
            </a:endParaRPr>
          </a:p>
        </p:txBody>
      </p:sp>
      <p:sp>
        <p:nvSpPr>
          <p:cNvPr id="4" name="Slide Number Placeholder 3"/>
          <p:cNvSpPr>
            <a:spLocks noGrp="1"/>
          </p:cNvSpPr>
          <p:nvPr>
            <p:ph type="sldNum" sz="quarter" idx="5"/>
          </p:nvPr>
        </p:nvSpPr>
        <p:spPr/>
        <p:txBody>
          <a:bodyPr/>
          <a:lstStyle/>
          <a:p>
            <a:fld id="{8DD4B73C-FC91-488E-95D7-8F01FD6E5DB7}" type="slidenum">
              <a:rPr lang="en-US" smtClean="0"/>
              <a:t>22</a:t>
            </a:fld>
            <a:endParaRPr lang="en-US"/>
          </a:p>
        </p:txBody>
      </p:sp>
    </p:spTree>
    <p:extLst>
      <p:ext uri="{BB962C8B-B14F-4D97-AF65-F5344CB8AC3E}">
        <p14:creationId xmlns:p14="http://schemas.microsoft.com/office/powerpoint/2010/main" val="6378873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4B73C-FC91-488E-95D7-8F01FD6E5DB7}" type="slidenum">
              <a:rPr lang="en-US" smtClean="0"/>
              <a:t>23</a:t>
            </a:fld>
            <a:endParaRPr lang="en-US"/>
          </a:p>
        </p:txBody>
      </p:sp>
    </p:spTree>
    <p:extLst>
      <p:ext uri="{BB962C8B-B14F-4D97-AF65-F5344CB8AC3E}">
        <p14:creationId xmlns:p14="http://schemas.microsoft.com/office/powerpoint/2010/main" val="786030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4B73C-FC91-488E-95D7-8F01FD6E5DB7}" type="slidenum">
              <a:rPr lang="en-US" smtClean="0"/>
              <a:t>24</a:t>
            </a:fld>
            <a:endParaRPr lang="en-US"/>
          </a:p>
        </p:txBody>
      </p:sp>
    </p:spTree>
    <p:extLst>
      <p:ext uri="{BB962C8B-B14F-4D97-AF65-F5344CB8AC3E}">
        <p14:creationId xmlns:p14="http://schemas.microsoft.com/office/powerpoint/2010/main" val="2501988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D4B73C-FC91-488E-95D7-8F01FD6E5DB7}" type="slidenum">
              <a:rPr lang="en-US" smtClean="0"/>
              <a:t>25</a:t>
            </a:fld>
            <a:endParaRPr lang="en-US"/>
          </a:p>
        </p:txBody>
      </p:sp>
    </p:spTree>
    <p:extLst>
      <p:ext uri="{BB962C8B-B14F-4D97-AF65-F5344CB8AC3E}">
        <p14:creationId xmlns:p14="http://schemas.microsoft.com/office/powerpoint/2010/main" val="3272288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DD4B73C-FC91-488E-95D7-8F01FD6E5DB7}" type="slidenum">
              <a:rPr lang="en-US" smtClean="0"/>
              <a:t>26</a:t>
            </a:fld>
            <a:endParaRPr lang="en-US"/>
          </a:p>
        </p:txBody>
      </p:sp>
    </p:spTree>
    <p:extLst>
      <p:ext uri="{BB962C8B-B14F-4D97-AF65-F5344CB8AC3E}">
        <p14:creationId xmlns:p14="http://schemas.microsoft.com/office/powerpoint/2010/main" val="9416747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rtl="0"/>
            <a:endParaRPr lang="en-US" dirty="0">
              <a:effectLst/>
            </a:endParaRPr>
          </a:p>
        </p:txBody>
      </p:sp>
      <p:sp>
        <p:nvSpPr>
          <p:cNvPr id="4" name="Slide Number Placeholder 3"/>
          <p:cNvSpPr>
            <a:spLocks noGrp="1"/>
          </p:cNvSpPr>
          <p:nvPr>
            <p:ph type="sldNum" sz="quarter" idx="5"/>
          </p:nvPr>
        </p:nvSpPr>
        <p:spPr/>
        <p:txBody>
          <a:bodyPr/>
          <a:lstStyle/>
          <a:p>
            <a:fld id="{8DD4B73C-FC91-488E-95D7-8F01FD6E5DB7}" type="slidenum">
              <a:rPr lang="en-US" smtClean="0"/>
              <a:t>27</a:t>
            </a:fld>
            <a:endParaRPr lang="en-US"/>
          </a:p>
        </p:txBody>
      </p:sp>
    </p:spTree>
    <p:extLst>
      <p:ext uri="{BB962C8B-B14F-4D97-AF65-F5344CB8AC3E}">
        <p14:creationId xmlns:p14="http://schemas.microsoft.com/office/powerpoint/2010/main" val="1129233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D4B73C-FC91-488E-95D7-8F01FD6E5DB7}" type="slidenum">
              <a:rPr lang="en-US" smtClean="0"/>
              <a:t>28</a:t>
            </a:fld>
            <a:endParaRPr lang="en-US"/>
          </a:p>
        </p:txBody>
      </p:sp>
    </p:spTree>
    <p:extLst>
      <p:ext uri="{BB962C8B-B14F-4D97-AF65-F5344CB8AC3E}">
        <p14:creationId xmlns:p14="http://schemas.microsoft.com/office/powerpoint/2010/main" val="2824995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D4B73C-FC91-488E-95D7-8F01FD6E5DB7}" type="slidenum">
              <a:rPr lang="en-US" smtClean="0"/>
              <a:t>29</a:t>
            </a:fld>
            <a:endParaRPr lang="en-US"/>
          </a:p>
        </p:txBody>
      </p:sp>
    </p:spTree>
    <p:extLst>
      <p:ext uri="{BB962C8B-B14F-4D97-AF65-F5344CB8AC3E}">
        <p14:creationId xmlns:p14="http://schemas.microsoft.com/office/powerpoint/2010/main" val="3256907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4B73C-FC91-488E-95D7-8F01FD6E5DB7}" type="slidenum">
              <a:rPr lang="en-US" smtClean="0"/>
              <a:t>3</a:t>
            </a:fld>
            <a:endParaRPr lang="en-US"/>
          </a:p>
        </p:txBody>
      </p:sp>
    </p:spTree>
    <p:extLst>
      <p:ext uri="{BB962C8B-B14F-4D97-AF65-F5344CB8AC3E}">
        <p14:creationId xmlns:p14="http://schemas.microsoft.com/office/powerpoint/2010/main" val="1712744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4B73C-FC91-488E-95D7-8F01FD6E5DB7}" type="slidenum">
              <a:rPr lang="en-US" smtClean="0"/>
              <a:t>4</a:t>
            </a:fld>
            <a:endParaRPr lang="en-US"/>
          </a:p>
        </p:txBody>
      </p:sp>
    </p:spTree>
    <p:extLst>
      <p:ext uri="{BB962C8B-B14F-4D97-AF65-F5344CB8AC3E}">
        <p14:creationId xmlns:p14="http://schemas.microsoft.com/office/powerpoint/2010/main" val="2596037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4B73C-FC91-488E-95D7-8F01FD6E5DB7}" type="slidenum">
              <a:rPr lang="en-US" smtClean="0"/>
              <a:t>5</a:t>
            </a:fld>
            <a:endParaRPr lang="en-US"/>
          </a:p>
        </p:txBody>
      </p:sp>
    </p:spTree>
    <p:extLst>
      <p:ext uri="{BB962C8B-B14F-4D97-AF65-F5344CB8AC3E}">
        <p14:creationId xmlns:p14="http://schemas.microsoft.com/office/powerpoint/2010/main" val="1356199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D4B73C-FC91-488E-95D7-8F01FD6E5DB7}" type="slidenum">
              <a:rPr lang="en-US" smtClean="0"/>
              <a:t>6</a:t>
            </a:fld>
            <a:endParaRPr lang="en-US"/>
          </a:p>
        </p:txBody>
      </p:sp>
    </p:spTree>
    <p:extLst>
      <p:ext uri="{BB962C8B-B14F-4D97-AF65-F5344CB8AC3E}">
        <p14:creationId xmlns:p14="http://schemas.microsoft.com/office/powerpoint/2010/main" val="3365540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4B73C-FC91-488E-95D7-8F01FD6E5DB7}" type="slidenum">
              <a:rPr lang="en-US" smtClean="0"/>
              <a:t>7</a:t>
            </a:fld>
            <a:endParaRPr lang="en-US"/>
          </a:p>
        </p:txBody>
      </p:sp>
    </p:spTree>
    <p:extLst>
      <p:ext uri="{BB962C8B-B14F-4D97-AF65-F5344CB8AC3E}">
        <p14:creationId xmlns:p14="http://schemas.microsoft.com/office/powerpoint/2010/main" val="1827479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4B73C-FC91-488E-95D7-8F01FD6E5DB7}" type="slidenum">
              <a:rPr lang="en-US" smtClean="0"/>
              <a:t>8</a:t>
            </a:fld>
            <a:endParaRPr lang="en-US"/>
          </a:p>
        </p:txBody>
      </p:sp>
    </p:spTree>
    <p:extLst>
      <p:ext uri="{BB962C8B-B14F-4D97-AF65-F5344CB8AC3E}">
        <p14:creationId xmlns:p14="http://schemas.microsoft.com/office/powerpoint/2010/main" val="73540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4B73C-FC91-488E-95D7-8F01FD6E5DB7}" type="slidenum">
              <a:rPr lang="en-US" smtClean="0"/>
              <a:t>9</a:t>
            </a:fld>
            <a:endParaRPr lang="en-US"/>
          </a:p>
        </p:txBody>
      </p:sp>
    </p:spTree>
    <p:extLst>
      <p:ext uri="{BB962C8B-B14F-4D97-AF65-F5344CB8AC3E}">
        <p14:creationId xmlns:p14="http://schemas.microsoft.com/office/powerpoint/2010/main" val="3276142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225D81-E081-41B0-968E-BA78C5AAE11F}"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2A8B85-FEE5-499B-817D-8C0671A034F1}" type="slidenum">
              <a:rPr lang="en-US" smtClean="0"/>
              <a:t>‹#›</a:t>
            </a:fld>
            <a:endParaRPr lang="en-US"/>
          </a:p>
        </p:txBody>
      </p:sp>
    </p:spTree>
    <p:extLst>
      <p:ext uri="{BB962C8B-B14F-4D97-AF65-F5344CB8AC3E}">
        <p14:creationId xmlns:p14="http://schemas.microsoft.com/office/powerpoint/2010/main" val="3388547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225D81-E081-41B0-968E-BA78C5AAE11F}"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2A8B85-FEE5-499B-817D-8C0671A034F1}" type="slidenum">
              <a:rPr lang="en-US" smtClean="0"/>
              <a:t>‹#›</a:t>
            </a:fld>
            <a:endParaRPr lang="en-US"/>
          </a:p>
        </p:txBody>
      </p:sp>
    </p:spTree>
    <p:extLst>
      <p:ext uri="{BB962C8B-B14F-4D97-AF65-F5344CB8AC3E}">
        <p14:creationId xmlns:p14="http://schemas.microsoft.com/office/powerpoint/2010/main" val="565284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225D81-E081-41B0-968E-BA78C5AAE11F}"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2A8B85-FEE5-499B-817D-8C0671A034F1}" type="slidenum">
              <a:rPr lang="en-US" smtClean="0"/>
              <a:t>‹#›</a:t>
            </a:fld>
            <a:endParaRPr lang="en-US"/>
          </a:p>
        </p:txBody>
      </p:sp>
    </p:spTree>
    <p:extLst>
      <p:ext uri="{BB962C8B-B14F-4D97-AF65-F5344CB8AC3E}">
        <p14:creationId xmlns:p14="http://schemas.microsoft.com/office/powerpoint/2010/main" val="2802924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225D81-E081-41B0-968E-BA78C5AAE11F}"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2A8B85-FEE5-499B-817D-8C0671A034F1}" type="slidenum">
              <a:rPr lang="en-US" smtClean="0"/>
              <a:t>‹#›</a:t>
            </a:fld>
            <a:endParaRPr lang="en-US"/>
          </a:p>
        </p:txBody>
      </p:sp>
    </p:spTree>
    <p:extLst>
      <p:ext uri="{BB962C8B-B14F-4D97-AF65-F5344CB8AC3E}">
        <p14:creationId xmlns:p14="http://schemas.microsoft.com/office/powerpoint/2010/main" val="573751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225D81-E081-41B0-968E-BA78C5AAE11F}"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2A8B85-FEE5-499B-817D-8C0671A034F1}" type="slidenum">
              <a:rPr lang="en-US" smtClean="0"/>
              <a:t>‹#›</a:t>
            </a:fld>
            <a:endParaRPr lang="en-US"/>
          </a:p>
        </p:txBody>
      </p:sp>
    </p:spTree>
    <p:extLst>
      <p:ext uri="{BB962C8B-B14F-4D97-AF65-F5344CB8AC3E}">
        <p14:creationId xmlns:p14="http://schemas.microsoft.com/office/powerpoint/2010/main" val="1843273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225D81-E081-41B0-968E-BA78C5AAE11F}"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2A8B85-FEE5-499B-817D-8C0671A034F1}" type="slidenum">
              <a:rPr lang="en-US" smtClean="0"/>
              <a:t>‹#›</a:t>
            </a:fld>
            <a:endParaRPr lang="en-US"/>
          </a:p>
        </p:txBody>
      </p:sp>
    </p:spTree>
    <p:extLst>
      <p:ext uri="{BB962C8B-B14F-4D97-AF65-F5344CB8AC3E}">
        <p14:creationId xmlns:p14="http://schemas.microsoft.com/office/powerpoint/2010/main" val="3583985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225D81-E081-41B0-968E-BA78C5AAE11F}" type="datetimeFigureOut">
              <a:rPr lang="en-US" smtClean="0"/>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2A8B85-FEE5-499B-817D-8C0671A034F1}" type="slidenum">
              <a:rPr lang="en-US" smtClean="0"/>
              <a:t>‹#›</a:t>
            </a:fld>
            <a:endParaRPr lang="en-US"/>
          </a:p>
        </p:txBody>
      </p:sp>
    </p:spTree>
    <p:extLst>
      <p:ext uri="{BB962C8B-B14F-4D97-AF65-F5344CB8AC3E}">
        <p14:creationId xmlns:p14="http://schemas.microsoft.com/office/powerpoint/2010/main" val="998323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225D81-E081-41B0-968E-BA78C5AAE11F}" type="datetimeFigureOut">
              <a:rPr lang="en-US" smtClean="0"/>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2A8B85-FEE5-499B-817D-8C0671A034F1}" type="slidenum">
              <a:rPr lang="en-US" smtClean="0"/>
              <a:t>‹#›</a:t>
            </a:fld>
            <a:endParaRPr lang="en-US"/>
          </a:p>
        </p:txBody>
      </p:sp>
    </p:spTree>
    <p:extLst>
      <p:ext uri="{BB962C8B-B14F-4D97-AF65-F5344CB8AC3E}">
        <p14:creationId xmlns:p14="http://schemas.microsoft.com/office/powerpoint/2010/main" val="2497566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225D81-E081-41B0-968E-BA78C5AAE11F}" type="datetimeFigureOut">
              <a:rPr lang="en-US" smtClean="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2A8B85-FEE5-499B-817D-8C0671A034F1}" type="slidenum">
              <a:rPr lang="en-US" smtClean="0"/>
              <a:t>‹#›</a:t>
            </a:fld>
            <a:endParaRPr lang="en-US"/>
          </a:p>
        </p:txBody>
      </p:sp>
    </p:spTree>
    <p:extLst>
      <p:ext uri="{BB962C8B-B14F-4D97-AF65-F5344CB8AC3E}">
        <p14:creationId xmlns:p14="http://schemas.microsoft.com/office/powerpoint/2010/main" val="556676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225D81-E081-41B0-968E-BA78C5AAE11F}"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2A8B85-FEE5-499B-817D-8C0671A034F1}" type="slidenum">
              <a:rPr lang="en-US" smtClean="0"/>
              <a:t>‹#›</a:t>
            </a:fld>
            <a:endParaRPr lang="en-US"/>
          </a:p>
        </p:txBody>
      </p:sp>
    </p:spTree>
    <p:extLst>
      <p:ext uri="{BB962C8B-B14F-4D97-AF65-F5344CB8AC3E}">
        <p14:creationId xmlns:p14="http://schemas.microsoft.com/office/powerpoint/2010/main" val="3829182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225D81-E081-41B0-968E-BA78C5AAE11F}"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2A8B85-FEE5-499B-817D-8C0671A034F1}" type="slidenum">
              <a:rPr lang="en-US" smtClean="0"/>
              <a:t>‹#›</a:t>
            </a:fld>
            <a:endParaRPr lang="en-US"/>
          </a:p>
        </p:txBody>
      </p:sp>
    </p:spTree>
    <p:extLst>
      <p:ext uri="{BB962C8B-B14F-4D97-AF65-F5344CB8AC3E}">
        <p14:creationId xmlns:p14="http://schemas.microsoft.com/office/powerpoint/2010/main" val="3760961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225D81-E081-41B0-968E-BA78C5AAE11F}" type="datetimeFigureOut">
              <a:rPr lang="en-US" smtClean="0"/>
              <a:t>11/7/2024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A8B85-FEE5-499B-817D-8C0671A034F1}" type="slidenum">
              <a:rPr lang="en-US" smtClean="0"/>
              <a:t>‹#›</a:t>
            </a:fld>
            <a:endParaRPr lang="en-US"/>
          </a:p>
        </p:txBody>
      </p:sp>
    </p:spTree>
    <p:extLst>
      <p:ext uri="{BB962C8B-B14F-4D97-AF65-F5344CB8AC3E}">
        <p14:creationId xmlns:p14="http://schemas.microsoft.com/office/powerpoint/2010/main" val="22224596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mcR6XrnD7Yc?feature=oembed" TargetMode="Externa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customXml" Target="../ink/ink1.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junctioncoalition@gmail.co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actionnetwork.org/petitions/our-money-our-solution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7C27FD-A14E-B81C-A50E-57145588C3DD}"/>
              </a:ext>
            </a:extLst>
          </p:cNvPr>
          <p:cNvPicPr>
            <a:picLocks noChangeAspect="1"/>
          </p:cNvPicPr>
          <p:nvPr/>
        </p:nvPicPr>
        <p:blipFill>
          <a:blip r:embed="rId3"/>
          <a:stretch>
            <a:fillRect/>
          </a:stretch>
        </p:blipFill>
        <p:spPr>
          <a:xfrm rot="16200000">
            <a:off x="3853425" y="761199"/>
            <a:ext cx="5245549" cy="5335601"/>
          </a:xfrm>
          <a:prstGeom prst="rect">
            <a:avLst/>
          </a:prstGeom>
        </p:spPr>
      </p:pic>
      <p:sp>
        <p:nvSpPr>
          <p:cNvPr id="10" name="Rectangle 9">
            <a:extLst>
              <a:ext uri="{FF2B5EF4-FFF2-40B4-BE49-F238E27FC236}">
                <a16:creationId xmlns:a16="http://schemas.microsoft.com/office/drawing/2014/main" id="{6E0215BF-E879-797D-00D1-C3259A9CD5C9}"/>
              </a:ext>
            </a:extLst>
          </p:cNvPr>
          <p:cNvSpPr/>
          <p:nvPr/>
        </p:nvSpPr>
        <p:spPr>
          <a:xfrm>
            <a:off x="41624" y="2246714"/>
            <a:ext cx="3789692" cy="553998"/>
          </a:xfrm>
          <a:prstGeom prst="rect">
            <a:avLst/>
          </a:prstGeom>
        </p:spPr>
        <p:txBody>
          <a:bodyPr wrap="none">
            <a:spAutoFit/>
          </a:bodyPr>
          <a:lstStyle/>
          <a:p>
            <a:pPr algn="ctr"/>
            <a:r>
              <a:rPr lang="en-US" sz="3000" b="1" dirty="0">
                <a:solidFill>
                  <a:schemeClr val="bg1"/>
                </a:solidFill>
                <a:latin typeface="Arial" panose="020B0604020202020204" pitchFamily="34" charset="0"/>
              </a:rPr>
              <a:t>Sylvan Avenue Trail</a:t>
            </a:r>
            <a:endParaRPr lang="en-US" sz="3000" b="1" dirty="0">
              <a:solidFill>
                <a:schemeClr val="bg1"/>
              </a:solidFill>
            </a:endParaRPr>
          </a:p>
        </p:txBody>
      </p:sp>
      <p:sp>
        <p:nvSpPr>
          <p:cNvPr id="11" name="Rectangle 10">
            <a:extLst>
              <a:ext uri="{FF2B5EF4-FFF2-40B4-BE49-F238E27FC236}">
                <a16:creationId xmlns:a16="http://schemas.microsoft.com/office/drawing/2014/main" id="{B5056498-E21D-2532-3CF5-9D6C8B4C3D1A}"/>
              </a:ext>
            </a:extLst>
          </p:cNvPr>
          <p:cNvSpPr/>
          <p:nvPr/>
        </p:nvSpPr>
        <p:spPr>
          <a:xfrm>
            <a:off x="857315" y="2825764"/>
            <a:ext cx="2300630" cy="1015663"/>
          </a:xfrm>
          <a:prstGeom prst="rect">
            <a:avLst/>
          </a:prstGeom>
        </p:spPr>
        <p:txBody>
          <a:bodyPr wrap="none">
            <a:spAutoFit/>
          </a:bodyPr>
          <a:lstStyle/>
          <a:p>
            <a:pPr algn="ctr"/>
            <a:r>
              <a:rPr lang="en-US" sz="3000" b="1" dirty="0">
                <a:solidFill>
                  <a:schemeClr val="bg1"/>
                </a:solidFill>
                <a:latin typeface="Arial" panose="020B0604020202020204" pitchFamily="34" charset="0"/>
              </a:rPr>
              <a:t>Community</a:t>
            </a:r>
          </a:p>
          <a:p>
            <a:pPr algn="ctr"/>
            <a:r>
              <a:rPr lang="en-US" sz="3000" b="1" dirty="0">
                <a:solidFill>
                  <a:schemeClr val="bg1"/>
                </a:solidFill>
                <a:latin typeface="Arial" panose="020B0604020202020204" pitchFamily="34" charset="0"/>
              </a:rPr>
              <a:t>Meeting</a:t>
            </a:r>
            <a:endParaRPr lang="en-US" sz="3000" b="1" dirty="0">
              <a:solidFill>
                <a:schemeClr val="bg1"/>
              </a:solidFill>
            </a:endParaRPr>
          </a:p>
        </p:txBody>
      </p:sp>
      <p:sp>
        <p:nvSpPr>
          <p:cNvPr id="12" name="Rectangle 11">
            <a:extLst>
              <a:ext uri="{FF2B5EF4-FFF2-40B4-BE49-F238E27FC236}">
                <a16:creationId xmlns:a16="http://schemas.microsoft.com/office/drawing/2014/main" id="{25324FB0-2437-0B22-C8CC-3B4F1215A36B}"/>
              </a:ext>
            </a:extLst>
          </p:cNvPr>
          <p:cNvSpPr/>
          <p:nvPr/>
        </p:nvSpPr>
        <p:spPr>
          <a:xfrm>
            <a:off x="568710" y="987693"/>
            <a:ext cx="2877840" cy="830997"/>
          </a:xfrm>
          <a:prstGeom prst="rect">
            <a:avLst/>
          </a:prstGeom>
        </p:spPr>
        <p:txBody>
          <a:bodyPr wrap="none">
            <a:spAutoFit/>
          </a:bodyPr>
          <a:lstStyle/>
          <a:p>
            <a:pPr algn="ctr"/>
            <a:r>
              <a:rPr lang="en-US" sz="4800" b="1" dirty="0">
                <a:solidFill>
                  <a:schemeClr val="bg1"/>
                </a:solidFill>
                <a:latin typeface="Arial" panose="020B0604020202020204" pitchFamily="34" charset="0"/>
              </a:rPr>
              <a:t>Welcome</a:t>
            </a:r>
            <a:endParaRPr lang="en-US" sz="4800" b="1" dirty="0">
              <a:solidFill>
                <a:schemeClr val="bg1"/>
              </a:solidFill>
            </a:endParaRPr>
          </a:p>
        </p:txBody>
      </p:sp>
    </p:spTree>
    <p:extLst>
      <p:ext uri="{BB962C8B-B14F-4D97-AF65-F5344CB8AC3E}">
        <p14:creationId xmlns:p14="http://schemas.microsoft.com/office/powerpoint/2010/main" val="3978262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FA4DC7-3EBC-BE1B-3A8A-884821F9565B}"/>
              </a:ext>
            </a:extLst>
          </p:cNvPr>
          <p:cNvSpPr/>
          <p:nvPr/>
        </p:nvSpPr>
        <p:spPr>
          <a:xfrm>
            <a:off x="505240" y="1439159"/>
            <a:ext cx="8133520" cy="3323987"/>
          </a:xfrm>
          <a:prstGeom prst="rect">
            <a:avLst/>
          </a:prstGeom>
        </p:spPr>
        <p:txBody>
          <a:bodyPr wrap="square">
            <a:spAutoFit/>
          </a:bodyPr>
          <a:lstStyle/>
          <a:p>
            <a:pPr>
              <a:buClr>
                <a:schemeClr val="bg1"/>
              </a:buClr>
            </a:pPr>
            <a:r>
              <a:rPr lang="en-US" sz="3000" b="1" dirty="0">
                <a:solidFill>
                  <a:schemeClr val="bg1"/>
                </a:solidFill>
                <a:latin typeface="Arial" panose="020B0604020202020204" pitchFamily="34" charset="0"/>
                <a:cs typeface="Arial" panose="020B0604020202020204" pitchFamily="34" charset="0"/>
              </a:rPr>
              <a:t>According to the PA Trail Design and Development Principles document (that the City of Pittsburgh is required to follow), water is the No. 1 cause of trail failure. With multiple springs in the area, what is the long-term plan for water mitigation?  </a:t>
            </a:r>
          </a:p>
          <a:p>
            <a:pPr marL="457200" indent="-457200">
              <a:buClr>
                <a:schemeClr val="bg1"/>
              </a:buClr>
              <a:buFont typeface="Arial" panose="020B0604020202020204" pitchFamily="34" charset="0"/>
              <a:buChar char="•"/>
            </a:pPr>
            <a:endParaRPr lang="en-US" sz="3000" b="1"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BE09109-C847-1C7F-9431-A5A68E65098B}"/>
              </a:ext>
            </a:extLst>
          </p:cNvPr>
          <p:cNvSpPr/>
          <p:nvPr/>
        </p:nvSpPr>
        <p:spPr>
          <a:xfrm>
            <a:off x="1328971" y="398970"/>
            <a:ext cx="6486071" cy="830997"/>
          </a:xfrm>
          <a:prstGeom prst="rect">
            <a:avLst/>
          </a:prstGeom>
        </p:spPr>
        <p:txBody>
          <a:bodyPr wrap="none">
            <a:spAutoFit/>
          </a:bodyPr>
          <a:lstStyle/>
          <a:p>
            <a:pPr algn="ctr"/>
            <a:r>
              <a:rPr lang="en-US" sz="4800" b="1" dirty="0">
                <a:solidFill>
                  <a:schemeClr val="bg1"/>
                </a:solidFill>
                <a:latin typeface="Arial" panose="020B0604020202020204" pitchFamily="34" charset="0"/>
              </a:rPr>
              <a:t>Environmental/Safety</a:t>
            </a:r>
            <a:endParaRPr lang="en-US" sz="4800" b="1" dirty="0">
              <a:solidFill>
                <a:schemeClr val="bg1"/>
              </a:solidFill>
            </a:endParaRPr>
          </a:p>
        </p:txBody>
      </p:sp>
    </p:spTree>
    <p:extLst>
      <p:ext uri="{BB962C8B-B14F-4D97-AF65-F5344CB8AC3E}">
        <p14:creationId xmlns:p14="http://schemas.microsoft.com/office/powerpoint/2010/main" val="2656833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49A815-12C7-30A1-D4F5-F9A8BBB5C4A6}"/>
              </a:ext>
            </a:extLst>
          </p:cNvPr>
          <p:cNvSpPr/>
          <p:nvPr/>
        </p:nvSpPr>
        <p:spPr>
          <a:xfrm>
            <a:off x="505240" y="1439159"/>
            <a:ext cx="8133520" cy="1015663"/>
          </a:xfrm>
          <a:prstGeom prst="rect">
            <a:avLst/>
          </a:prstGeom>
        </p:spPr>
        <p:txBody>
          <a:bodyPr wrap="square">
            <a:spAutoFit/>
          </a:bodyPr>
          <a:lstStyle/>
          <a:p>
            <a:pPr marL="457200" indent="-457200">
              <a:buClr>
                <a:schemeClr val="bg1"/>
              </a:buClr>
              <a:buFont typeface="Arial" panose="020B0604020202020204" pitchFamily="34" charset="0"/>
              <a:buChar char="•"/>
            </a:pPr>
            <a:endParaRPr lang="en-US" sz="3000" b="1" dirty="0">
              <a:solidFill>
                <a:schemeClr val="bg1"/>
              </a:solidFill>
              <a:latin typeface="Arial" panose="020B0604020202020204" pitchFamily="34" charset="0"/>
              <a:cs typeface="Arial" panose="020B0604020202020204" pitchFamily="34" charset="0"/>
            </a:endParaRPr>
          </a:p>
          <a:p>
            <a:endParaRPr lang="en-US" sz="3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41565D9-FC14-8271-DD22-FAD2E37D84C5}"/>
              </a:ext>
            </a:extLst>
          </p:cNvPr>
          <p:cNvSpPr txBox="1"/>
          <p:nvPr/>
        </p:nvSpPr>
        <p:spPr>
          <a:xfrm>
            <a:off x="212942" y="1189102"/>
            <a:ext cx="8768219" cy="5509200"/>
          </a:xfrm>
          <a:prstGeom prst="rect">
            <a:avLst/>
          </a:prstGeom>
          <a:noFill/>
        </p:spPr>
        <p:txBody>
          <a:bodyPr wrap="square" rtlCol="0">
            <a:spAutoFit/>
          </a:bodyPr>
          <a:lstStyle/>
          <a:p>
            <a:pPr>
              <a:buClr>
                <a:schemeClr val="bg1"/>
              </a:buClr>
            </a:pPr>
            <a:r>
              <a:rPr lang="en-US" sz="1600" b="1" dirty="0">
                <a:solidFill>
                  <a:schemeClr val="bg1"/>
                </a:solidFill>
                <a:latin typeface="Arial" panose="020B0604020202020204" pitchFamily="34" charset="0"/>
                <a:cs typeface="Arial" panose="020B0604020202020204" pitchFamily="34" charset="0"/>
              </a:rPr>
              <a:t>What active or passive stormwater treatment will you be seeking for the trail?</a:t>
            </a:r>
          </a:p>
          <a:p>
            <a:pPr marL="457200" indent="-457200">
              <a:buClr>
                <a:schemeClr val="bg1"/>
              </a:buClr>
              <a:buFont typeface="Arial" panose="020B0604020202020204" pitchFamily="34" charset="0"/>
              <a:buChar char="•"/>
            </a:pPr>
            <a:endParaRPr lang="en-US" sz="1600" b="1" dirty="0">
              <a:solidFill>
                <a:schemeClr val="bg1"/>
              </a:solidFill>
              <a:latin typeface="Arial" panose="020B0604020202020204" pitchFamily="34" charset="0"/>
              <a:cs typeface="Arial" panose="020B0604020202020204" pitchFamily="34" charset="0"/>
            </a:endParaRPr>
          </a:p>
          <a:p>
            <a:pPr>
              <a:buClr>
                <a:schemeClr val="bg1"/>
              </a:buClr>
            </a:pPr>
            <a:r>
              <a:rPr lang="en-US" sz="1600" b="1" dirty="0">
                <a:solidFill>
                  <a:schemeClr val="bg1"/>
                </a:solidFill>
                <a:latin typeface="Arial" panose="020B0604020202020204" pitchFamily="34" charset="0"/>
                <a:cs typeface="Arial" panose="020B0604020202020204" pitchFamily="34" charset="0"/>
              </a:rPr>
              <a:t>What is the plan for moving water so it’s not eroding the trail? The landslide risk of culverting the water (more from uphill to downhill on unstable slopes) could be dangerous. If the plan is to use pipes to move water away from the project site, how would you offset the issue of flooding in the surrounding neighborhoods?</a:t>
            </a:r>
          </a:p>
          <a:p>
            <a:pPr marL="457200" indent="-457200">
              <a:buClr>
                <a:schemeClr val="bg1"/>
              </a:buClr>
              <a:buFont typeface="Arial" panose="020B0604020202020204" pitchFamily="34" charset="0"/>
              <a:buChar char="•"/>
            </a:pPr>
            <a:endParaRPr lang="en-US" sz="1600" b="1" dirty="0">
              <a:solidFill>
                <a:schemeClr val="bg1"/>
              </a:solidFill>
              <a:latin typeface="Arial" panose="020B0604020202020204" pitchFamily="34" charset="0"/>
              <a:cs typeface="Arial" panose="020B0604020202020204" pitchFamily="34" charset="0"/>
            </a:endParaRPr>
          </a:p>
          <a:p>
            <a:pPr>
              <a:buClr>
                <a:schemeClr val="bg1"/>
              </a:buClr>
            </a:pPr>
            <a:r>
              <a:rPr lang="en-US" sz="1600" b="1" dirty="0">
                <a:solidFill>
                  <a:schemeClr val="bg1"/>
                </a:solidFill>
                <a:latin typeface="Arial" panose="020B0604020202020204" pitchFamily="34" charset="0"/>
                <a:cs typeface="Arial" panose="020B0604020202020204" pitchFamily="34" charset="0"/>
              </a:rPr>
              <a:t>Who is responsible for/Who regulates the undocumented/unregulated dam uphill from the project area? What is the human health risk and trail risk of dam failure? What will happen to houses on the downhill side of the trail project?</a:t>
            </a:r>
          </a:p>
          <a:p>
            <a:pPr marL="457200" indent="-457200">
              <a:buClr>
                <a:schemeClr val="bg1"/>
              </a:buClr>
              <a:buFont typeface="Arial" panose="020B0604020202020204" pitchFamily="34" charset="0"/>
              <a:buChar char="•"/>
            </a:pPr>
            <a:endParaRPr lang="en-US" sz="1600" b="1" dirty="0">
              <a:solidFill>
                <a:schemeClr val="bg1"/>
              </a:solidFill>
              <a:latin typeface="Arial" panose="020B0604020202020204" pitchFamily="34" charset="0"/>
              <a:cs typeface="Arial" panose="020B0604020202020204" pitchFamily="34" charset="0"/>
            </a:endParaRPr>
          </a:p>
          <a:p>
            <a:pPr>
              <a:buClr>
                <a:schemeClr val="bg1"/>
              </a:buClr>
            </a:pPr>
            <a:r>
              <a:rPr lang="en-US" sz="1600" b="1" dirty="0">
                <a:solidFill>
                  <a:schemeClr val="bg1"/>
                </a:solidFill>
                <a:latin typeface="Arial" panose="020B0604020202020204" pitchFamily="34" charset="0"/>
                <a:cs typeface="Arial" panose="020B0604020202020204" pitchFamily="34" charset="0"/>
              </a:rPr>
              <a:t>To what extent would the City of Pittsburgh be liable if the dam fails or another landslide occurs during or after construction of the Sylvan Avenue Trail project? </a:t>
            </a:r>
          </a:p>
          <a:p>
            <a:pPr marL="457200" indent="-457200">
              <a:buClr>
                <a:schemeClr val="bg1"/>
              </a:buClr>
              <a:buFont typeface="Arial" panose="020B0604020202020204" pitchFamily="34" charset="0"/>
              <a:buChar char="•"/>
            </a:pPr>
            <a:endParaRPr lang="en-US" sz="1600" b="1" dirty="0">
              <a:solidFill>
                <a:schemeClr val="bg1"/>
              </a:solidFill>
              <a:latin typeface="Arial" panose="020B0604020202020204" pitchFamily="34" charset="0"/>
              <a:cs typeface="Arial" panose="020B0604020202020204" pitchFamily="34" charset="0"/>
            </a:endParaRPr>
          </a:p>
          <a:p>
            <a:pPr>
              <a:buClr>
                <a:schemeClr val="bg1"/>
              </a:buClr>
            </a:pPr>
            <a:r>
              <a:rPr lang="en-US" sz="1600" b="1" dirty="0">
                <a:solidFill>
                  <a:schemeClr val="bg1"/>
                </a:solidFill>
                <a:latin typeface="Arial" panose="020B0604020202020204" pitchFamily="34" charset="0"/>
                <a:cs typeface="Arial" panose="020B0604020202020204" pitchFamily="34" charset="0"/>
              </a:rPr>
              <a:t>What plans are in place to prevent mine drainage from the mine near the project area?</a:t>
            </a:r>
          </a:p>
          <a:p>
            <a:pPr marL="457200" indent="-457200">
              <a:buClr>
                <a:schemeClr val="bg1"/>
              </a:buClr>
              <a:buFont typeface="Arial" panose="020B0604020202020204" pitchFamily="34" charset="0"/>
              <a:buChar char="•"/>
            </a:pPr>
            <a:endParaRPr lang="en-US" sz="1600" b="1" dirty="0">
              <a:solidFill>
                <a:schemeClr val="bg1"/>
              </a:solidFill>
              <a:latin typeface="Arial" panose="020B0604020202020204" pitchFamily="34" charset="0"/>
              <a:cs typeface="Arial" panose="020B0604020202020204" pitchFamily="34" charset="0"/>
            </a:endParaRPr>
          </a:p>
          <a:p>
            <a:pPr>
              <a:buClr>
                <a:schemeClr val="bg1"/>
              </a:buClr>
            </a:pPr>
            <a:r>
              <a:rPr lang="en-US" sz="1600" b="1" dirty="0">
                <a:solidFill>
                  <a:schemeClr val="bg1"/>
                </a:solidFill>
                <a:latin typeface="Arial" panose="020B0604020202020204" pitchFamily="34" charset="0"/>
                <a:cs typeface="Arial" panose="020B0604020202020204" pitchFamily="34" charset="0"/>
              </a:rPr>
              <a:t>What steps have been taken to ensure that construction in the project area will not cause another landslide? </a:t>
            </a:r>
            <a:br>
              <a:rPr lang="en-US" sz="1600" b="1" dirty="0">
                <a:solidFill>
                  <a:schemeClr val="bg1"/>
                </a:solidFill>
                <a:latin typeface="Arial" panose="020B0604020202020204" pitchFamily="34" charset="0"/>
                <a:cs typeface="Arial" panose="020B0604020202020204" pitchFamily="34" charset="0"/>
              </a:rPr>
            </a:br>
            <a:endParaRPr lang="en-US" sz="1600" b="1" dirty="0">
              <a:solidFill>
                <a:schemeClr val="bg1"/>
              </a:solidFill>
              <a:latin typeface="Arial" panose="020B0604020202020204" pitchFamily="34" charset="0"/>
              <a:cs typeface="Arial" panose="020B0604020202020204" pitchFamily="34" charset="0"/>
            </a:endParaRPr>
          </a:p>
          <a:p>
            <a:pPr>
              <a:buClr>
                <a:schemeClr val="bg1"/>
              </a:buClr>
            </a:pPr>
            <a:r>
              <a:rPr lang="en-US" sz="1600" b="1" dirty="0">
                <a:solidFill>
                  <a:schemeClr val="bg1"/>
                </a:solidFill>
                <a:latin typeface="Arial" panose="020B0604020202020204" pitchFamily="34" charset="0"/>
                <a:cs typeface="Arial" panose="020B0604020202020204" pitchFamily="34" charset="0"/>
              </a:rPr>
              <a:t>What is the plan to mitigate risks associated with the mine as a result of moving earth for this project? </a:t>
            </a:r>
          </a:p>
          <a:p>
            <a:pPr marL="457200" indent="-457200">
              <a:buClr>
                <a:schemeClr val="bg1"/>
              </a:buClr>
              <a:buFont typeface="Arial" panose="020B0604020202020204" pitchFamily="34" charset="0"/>
              <a:buChar char="•"/>
            </a:pPr>
            <a:endParaRPr lang="en-US" sz="16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877BDB2-1789-8393-2538-BC675D0B9EE4}"/>
              </a:ext>
            </a:extLst>
          </p:cNvPr>
          <p:cNvSpPr/>
          <p:nvPr/>
        </p:nvSpPr>
        <p:spPr>
          <a:xfrm>
            <a:off x="1328964" y="159698"/>
            <a:ext cx="6486071" cy="830997"/>
          </a:xfrm>
          <a:prstGeom prst="rect">
            <a:avLst/>
          </a:prstGeom>
        </p:spPr>
        <p:txBody>
          <a:bodyPr wrap="none">
            <a:spAutoFit/>
          </a:bodyPr>
          <a:lstStyle/>
          <a:p>
            <a:pPr algn="ctr"/>
            <a:r>
              <a:rPr lang="en-US" sz="4800" b="1" dirty="0">
                <a:solidFill>
                  <a:schemeClr val="bg1"/>
                </a:solidFill>
                <a:latin typeface="Arial" panose="020B0604020202020204" pitchFamily="34" charset="0"/>
              </a:rPr>
              <a:t>Environmental/Safety</a:t>
            </a:r>
            <a:endParaRPr lang="en-US" sz="4800" b="1" dirty="0">
              <a:solidFill>
                <a:schemeClr val="bg1"/>
              </a:solidFill>
            </a:endParaRPr>
          </a:p>
        </p:txBody>
      </p:sp>
    </p:spTree>
    <p:extLst>
      <p:ext uri="{BB962C8B-B14F-4D97-AF65-F5344CB8AC3E}">
        <p14:creationId xmlns:p14="http://schemas.microsoft.com/office/powerpoint/2010/main" val="293771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49A815-12C7-30A1-D4F5-F9A8BBB5C4A6}"/>
              </a:ext>
            </a:extLst>
          </p:cNvPr>
          <p:cNvSpPr/>
          <p:nvPr/>
        </p:nvSpPr>
        <p:spPr>
          <a:xfrm>
            <a:off x="505240" y="1439159"/>
            <a:ext cx="8133520" cy="1015663"/>
          </a:xfrm>
          <a:prstGeom prst="rect">
            <a:avLst/>
          </a:prstGeom>
        </p:spPr>
        <p:txBody>
          <a:bodyPr wrap="square">
            <a:spAutoFit/>
          </a:bodyPr>
          <a:lstStyle/>
          <a:p>
            <a:pPr marL="457200" indent="-457200">
              <a:buClr>
                <a:schemeClr val="bg1"/>
              </a:buClr>
              <a:buFont typeface="Arial" panose="020B0604020202020204" pitchFamily="34" charset="0"/>
              <a:buChar char="•"/>
            </a:pPr>
            <a:endParaRPr lang="en-US" sz="3000" b="1" dirty="0">
              <a:solidFill>
                <a:schemeClr val="bg1"/>
              </a:solidFill>
              <a:latin typeface="Arial" panose="020B0604020202020204" pitchFamily="34" charset="0"/>
              <a:cs typeface="Arial" panose="020B0604020202020204" pitchFamily="34" charset="0"/>
            </a:endParaRPr>
          </a:p>
          <a:p>
            <a:endParaRPr lang="en-US" sz="3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41565D9-FC14-8271-DD22-FAD2E37D84C5}"/>
              </a:ext>
            </a:extLst>
          </p:cNvPr>
          <p:cNvSpPr txBox="1"/>
          <p:nvPr/>
        </p:nvSpPr>
        <p:spPr>
          <a:xfrm>
            <a:off x="283900" y="1189102"/>
            <a:ext cx="8354860" cy="2800767"/>
          </a:xfrm>
          <a:prstGeom prst="rect">
            <a:avLst/>
          </a:prstGeom>
          <a:noFill/>
        </p:spPr>
        <p:txBody>
          <a:bodyPr wrap="square" rtlCol="0">
            <a:spAutoFit/>
          </a:bodyPr>
          <a:lstStyle/>
          <a:p>
            <a:pPr>
              <a:buClr>
                <a:schemeClr val="bg1"/>
              </a:buClr>
            </a:pPr>
            <a:r>
              <a:rPr lang="en-US" sz="1600" b="1" dirty="0">
                <a:solidFill>
                  <a:schemeClr val="bg1"/>
                </a:solidFill>
                <a:latin typeface="Arial" panose="020B0604020202020204" pitchFamily="34" charset="0"/>
                <a:cs typeface="Arial" panose="020B0604020202020204" pitchFamily="34" charset="0"/>
              </a:rPr>
              <a:t>The 11/5/21 grant application states, “Various agencies, such as the water and sewer authority, will need to be approached for approval.” Has the city approached these agencies for approval, and if so was it before or after the MOC project was canceled by Mayor Ed Gainey? </a:t>
            </a:r>
          </a:p>
          <a:p>
            <a:pPr marL="457200" indent="-457200">
              <a:buClr>
                <a:schemeClr val="bg1"/>
              </a:buClr>
              <a:buFont typeface="Arial" panose="020B0604020202020204" pitchFamily="34" charset="0"/>
              <a:buChar char="•"/>
            </a:pPr>
            <a:endParaRPr lang="en-US" sz="1600" b="1" dirty="0">
              <a:solidFill>
                <a:schemeClr val="bg1"/>
              </a:solidFill>
              <a:latin typeface="Arial" panose="020B0604020202020204" pitchFamily="34" charset="0"/>
              <a:cs typeface="Arial" panose="020B0604020202020204" pitchFamily="34" charset="0"/>
            </a:endParaRPr>
          </a:p>
          <a:p>
            <a:pPr>
              <a:buClr>
                <a:schemeClr val="bg1"/>
              </a:buClr>
            </a:pPr>
            <a:r>
              <a:rPr lang="en-US" sz="1600" b="1" dirty="0">
                <a:solidFill>
                  <a:schemeClr val="bg1"/>
                </a:solidFill>
                <a:latin typeface="Arial" panose="020B0604020202020204" pitchFamily="34" charset="0"/>
                <a:cs typeface="Arial" panose="020B0604020202020204" pitchFamily="34" charset="0"/>
              </a:rPr>
              <a:t>Will you provide for independent review engineering and construction documents including but not limited to schematics and blueprints, core sample results, line and grade documents, preliminary and final construction drawings, signed and sealed drawings, and project summary documents?</a:t>
            </a:r>
          </a:p>
          <a:p>
            <a:pPr marL="457200" indent="-457200">
              <a:buClr>
                <a:schemeClr val="bg1"/>
              </a:buClr>
              <a:buFont typeface="Arial" panose="020B0604020202020204" pitchFamily="34" charset="0"/>
              <a:buChar char="•"/>
            </a:pPr>
            <a:endParaRPr lang="en-US" sz="1600" b="1" dirty="0">
              <a:solidFill>
                <a:schemeClr val="bg1"/>
              </a:solidFill>
              <a:latin typeface="Arial" panose="020B0604020202020204" pitchFamily="34" charset="0"/>
              <a:cs typeface="Arial" panose="020B0604020202020204" pitchFamily="34" charset="0"/>
            </a:endParaRPr>
          </a:p>
          <a:p>
            <a:pPr>
              <a:buClr>
                <a:schemeClr val="bg1"/>
              </a:buClr>
            </a:pPr>
            <a:endParaRPr lang="en-US" sz="16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877BDB2-1789-8393-2538-BC675D0B9EE4}"/>
              </a:ext>
            </a:extLst>
          </p:cNvPr>
          <p:cNvSpPr/>
          <p:nvPr/>
        </p:nvSpPr>
        <p:spPr>
          <a:xfrm>
            <a:off x="1328964" y="159698"/>
            <a:ext cx="6486071" cy="830997"/>
          </a:xfrm>
          <a:prstGeom prst="rect">
            <a:avLst/>
          </a:prstGeom>
        </p:spPr>
        <p:txBody>
          <a:bodyPr wrap="none">
            <a:spAutoFit/>
          </a:bodyPr>
          <a:lstStyle/>
          <a:p>
            <a:pPr algn="ctr"/>
            <a:r>
              <a:rPr lang="en-US" sz="4800" b="1" dirty="0">
                <a:solidFill>
                  <a:schemeClr val="bg1"/>
                </a:solidFill>
                <a:latin typeface="Arial" panose="020B0604020202020204" pitchFamily="34" charset="0"/>
              </a:rPr>
              <a:t>Environmental/Safety</a:t>
            </a:r>
            <a:endParaRPr lang="en-US" sz="4800" b="1" dirty="0">
              <a:solidFill>
                <a:schemeClr val="bg1"/>
              </a:solidFill>
            </a:endParaRPr>
          </a:p>
        </p:txBody>
      </p:sp>
    </p:spTree>
    <p:extLst>
      <p:ext uri="{BB962C8B-B14F-4D97-AF65-F5344CB8AC3E}">
        <p14:creationId xmlns:p14="http://schemas.microsoft.com/office/powerpoint/2010/main" val="370580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5E3E3F-235A-676C-36BF-731C9EE7488B}"/>
              </a:ext>
            </a:extLst>
          </p:cNvPr>
          <p:cNvPicPr>
            <a:picLocks noChangeAspect="1"/>
          </p:cNvPicPr>
          <p:nvPr/>
        </p:nvPicPr>
        <p:blipFill>
          <a:blip r:embed="rId3"/>
          <a:stretch>
            <a:fillRect/>
          </a:stretch>
        </p:blipFill>
        <p:spPr>
          <a:xfrm>
            <a:off x="1885773" y="2531974"/>
            <a:ext cx="5372454" cy="4025402"/>
          </a:xfrm>
          <a:prstGeom prst="rect">
            <a:avLst/>
          </a:prstGeom>
          <a:effectLst>
            <a:softEdge rad="0"/>
          </a:effectLst>
        </p:spPr>
      </p:pic>
      <p:sp>
        <p:nvSpPr>
          <p:cNvPr id="3" name="Rectangle 2">
            <a:extLst>
              <a:ext uri="{FF2B5EF4-FFF2-40B4-BE49-F238E27FC236}">
                <a16:creationId xmlns:a16="http://schemas.microsoft.com/office/drawing/2014/main" id="{22FA4DC7-3EBC-BE1B-3A8A-884821F9565B}"/>
              </a:ext>
            </a:extLst>
          </p:cNvPr>
          <p:cNvSpPr/>
          <p:nvPr/>
        </p:nvSpPr>
        <p:spPr>
          <a:xfrm>
            <a:off x="342402" y="1163587"/>
            <a:ext cx="8133520" cy="1569660"/>
          </a:xfrm>
          <a:prstGeom prst="rect">
            <a:avLst/>
          </a:prstGeom>
        </p:spPr>
        <p:txBody>
          <a:bodyPr wrap="square">
            <a:spAutoFit/>
          </a:bodyPr>
          <a:lstStyle/>
          <a:p>
            <a:pPr marL="457200" indent="-457200">
              <a:buClr>
                <a:schemeClr val="bg1"/>
              </a:buClr>
              <a:buFont typeface="Arial" panose="020B0604020202020204" pitchFamily="34" charset="0"/>
              <a:buChar char="•"/>
            </a:pPr>
            <a:r>
              <a:rPr lang="en-US" sz="2400" b="1" dirty="0">
                <a:solidFill>
                  <a:schemeClr val="bg1"/>
                </a:solidFill>
                <a:latin typeface="Arial" panose="020B0604020202020204" pitchFamily="34" charset="0"/>
                <a:cs typeface="Arial" panose="020B0604020202020204" pitchFamily="34" charset="0"/>
              </a:rPr>
              <a:t>“Water will be conveyed to existing storm systems”</a:t>
            </a:r>
          </a:p>
          <a:p>
            <a:pPr marL="457200" indent="-457200">
              <a:buClr>
                <a:schemeClr val="bg1"/>
              </a:buClr>
              <a:buFont typeface="Arial" panose="020B0604020202020204" pitchFamily="34" charset="0"/>
              <a:buChar char="•"/>
            </a:pPr>
            <a:r>
              <a:rPr lang="en-US" sz="2400" b="1" dirty="0">
                <a:solidFill>
                  <a:schemeClr val="bg1"/>
                </a:solidFill>
                <a:latin typeface="Arial" panose="020B0604020202020204" pitchFamily="34" charset="0"/>
                <a:cs typeface="Arial" panose="020B0604020202020204" pitchFamily="34" charset="0"/>
              </a:rPr>
              <a:t>“PWSA maintains a facility in the area; water mitigation will tie into their facility”</a:t>
            </a:r>
          </a:p>
          <a:p>
            <a:pPr>
              <a:buClr>
                <a:schemeClr val="bg1"/>
              </a:buClr>
            </a:pPr>
            <a:r>
              <a:rPr lang="en-US" sz="2400" b="1" dirty="0">
                <a:solidFill>
                  <a:schemeClr val="bg1"/>
                </a:solidFill>
                <a:latin typeface="Arial" panose="020B0604020202020204" pitchFamily="34" charset="0"/>
                <a:cs typeface="Arial" panose="020B0604020202020204" pitchFamily="34" charset="0"/>
              </a:rPr>
              <a:t> </a:t>
            </a:r>
          </a:p>
        </p:txBody>
      </p:sp>
      <p:sp>
        <p:nvSpPr>
          <p:cNvPr id="4" name="Rectangle 3">
            <a:extLst>
              <a:ext uri="{FF2B5EF4-FFF2-40B4-BE49-F238E27FC236}">
                <a16:creationId xmlns:a16="http://schemas.microsoft.com/office/drawing/2014/main" id="{BBE09109-C847-1C7F-9431-A5A68E65098B}"/>
              </a:ext>
            </a:extLst>
          </p:cNvPr>
          <p:cNvSpPr/>
          <p:nvPr/>
        </p:nvSpPr>
        <p:spPr>
          <a:xfrm>
            <a:off x="1328971" y="398970"/>
            <a:ext cx="6486071" cy="830997"/>
          </a:xfrm>
          <a:prstGeom prst="rect">
            <a:avLst/>
          </a:prstGeom>
        </p:spPr>
        <p:txBody>
          <a:bodyPr wrap="none">
            <a:spAutoFit/>
          </a:bodyPr>
          <a:lstStyle/>
          <a:p>
            <a:pPr algn="ctr"/>
            <a:r>
              <a:rPr lang="en-US" sz="4800" b="1" dirty="0">
                <a:solidFill>
                  <a:schemeClr val="bg1"/>
                </a:solidFill>
                <a:latin typeface="Arial" panose="020B0604020202020204" pitchFamily="34" charset="0"/>
              </a:rPr>
              <a:t>Environmental/Safety</a:t>
            </a:r>
            <a:endParaRPr lang="en-US" sz="4800" b="1" dirty="0">
              <a:solidFill>
                <a:schemeClr val="bg1"/>
              </a:solidFill>
            </a:endParaRPr>
          </a:p>
        </p:txBody>
      </p:sp>
    </p:spTree>
    <p:extLst>
      <p:ext uri="{BB962C8B-B14F-4D97-AF65-F5344CB8AC3E}">
        <p14:creationId xmlns:p14="http://schemas.microsoft.com/office/powerpoint/2010/main" val="4258438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EF3555-708B-FC85-D117-14FB54EC5150}"/>
              </a:ext>
            </a:extLst>
          </p:cNvPr>
          <p:cNvSpPr/>
          <p:nvPr/>
        </p:nvSpPr>
        <p:spPr>
          <a:xfrm>
            <a:off x="505240" y="1439159"/>
            <a:ext cx="8133520" cy="1015663"/>
          </a:xfrm>
          <a:prstGeom prst="rect">
            <a:avLst/>
          </a:prstGeom>
        </p:spPr>
        <p:txBody>
          <a:bodyPr wrap="square">
            <a:spAutoFit/>
          </a:bodyPr>
          <a:lstStyle/>
          <a:p>
            <a:pPr marL="457200" indent="-457200">
              <a:buClr>
                <a:schemeClr val="bg1"/>
              </a:buClr>
              <a:buFont typeface="Arial" panose="020B0604020202020204" pitchFamily="34" charset="0"/>
              <a:buChar char="•"/>
            </a:pPr>
            <a:endParaRPr lang="en-US" sz="3000" b="1" dirty="0">
              <a:solidFill>
                <a:schemeClr val="bg1"/>
              </a:solidFill>
              <a:latin typeface="Arial" panose="020B0604020202020204" pitchFamily="34" charset="0"/>
              <a:cs typeface="Arial" panose="020B0604020202020204" pitchFamily="34" charset="0"/>
            </a:endParaRPr>
          </a:p>
          <a:p>
            <a:endParaRPr lang="en-US" sz="30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82D9A07-B681-CB4C-55D2-0B2A6CF6E7FE}"/>
              </a:ext>
            </a:extLst>
          </p:cNvPr>
          <p:cNvSpPr/>
          <p:nvPr/>
        </p:nvSpPr>
        <p:spPr>
          <a:xfrm>
            <a:off x="1573356" y="203393"/>
            <a:ext cx="5997288" cy="1569660"/>
          </a:xfrm>
          <a:prstGeom prst="rect">
            <a:avLst/>
          </a:prstGeom>
        </p:spPr>
        <p:txBody>
          <a:bodyPr wrap="square">
            <a:spAutoFit/>
          </a:bodyPr>
          <a:lstStyle/>
          <a:p>
            <a:pPr algn="ctr"/>
            <a:r>
              <a:rPr lang="en-US" sz="4800" b="1" dirty="0">
                <a:solidFill>
                  <a:schemeClr val="bg1"/>
                </a:solidFill>
                <a:latin typeface="Arial" panose="020B0604020202020204" pitchFamily="34" charset="0"/>
              </a:rPr>
              <a:t>Other environmental risks</a:t>
            </a:r>
            <a:endParaRPr lang="en-US" sz="4800" b="1" dirty="0">
              <a:solidFill>
                <a:schemeClr val="bg1"/>
              </a:solidFill>
            </a:endParaRPr>
          </a:p>
        </p:txBody>
      </p:sp>
      <p:pic>
        <p:nvPicPr>
          <p:cNvPr id="8" name="Online Media 7" title="Wood Thrush singing">
            <a:hlinkClick r:id="" action="ppaction://media"/>
            <a:extLst>
              <a:ext uri="{FF2B5EF4-FFF2-40B4-BE49-F238E27FC236}">
                <a16:creationId xmlns:a16="http://schemas.microsoft.com/office/drawing/2014/main" id="{264CF271-AFAB-9699-2F9D-BCEDC8294503}"/>
              </a:ext>
            </a:extLst>
          </p:cNvPr>
          <p:cNvPicPr>
            <a:picLocks noRot="1" noChangeAspect="1"/>
          </p:cNvPicPr>
          <p:nvPr>
            <a:videoFile r:link="rId1"/>
          </p:nvPr>
        </p:nvPicPr>
        <p:blipFill>
          <a:blip r:embed="rId4"/>
          <a:stretch>
            <a:fillRect/>
          </a:stretch>
        </p:blipFill>
        <p:spPr>
          <a:xfrm>
            <a:off x="471862" y="1853963"/>
            <a:ext cx="8133520" cy="4594874"/>
          </a:xfrm>
          <a:prstGeom prst="rect">
            <a:avLst/>
          </a:prstGeom>
        </p:spPr>
      </p:pic>
    </p:spTree>
    <p:extLst>
      <p:ext uri="{BB962C8B-B14F-4D97-AF65-F5344CB8AC3E}">
        <p14:creationId xmlns:p14="http://schemas.microsoft.com/office/powerpoint/2010/main" val="109681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1" name="Picture 10" descr="A map of a city&#10;&#10;Description automatically generated">
            <a:extLst>
              <a:ext uri="{FF2B5EF4-FFF2-40B4-BE49-F238E27FC236}">
                <a16:creationId xmlns:a16="http://schemas.microsoft.com/office/drawing/2014/main" id="{162A3EC3-D3D9-7472-88DD-5821B6C15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380" y="0"/>
            <a:ext cx="7455031" cy="6858000"/>
          </a:xfrm>
          <a:prstGeom prst="rect">
            <a:avLst/>
          </a:prstGeom>
        </p:spPr>
      </p:pic>
    </p:spTree>
    <p:extLst>
      <p:ext uri="{BB962C8B-B14F-4D97-AF65-F5344CB8AC3E}">
        <p14:creationId xmlns:p14="http://schemas.microsoft.com/office/powerpoint/2010/main" val="1048120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80C73A-CCC4-5ABB-DC24-D6A7BF041EA7}"/>
              </a:ext>
            </a:extLst>
          </p:cNvPr>
          <p:cNvPicPr>
            <a:picLocks noChangeAspect="1"/>
          </p:cNvPicPr>
          <p:nvPr/>
        </p:nvPicPr>
        <p:blipFill>
          <a:blip r:embed="rId3"/>
          <a:stretch>
            <a:fillRect/>
          </a:stretch>
        </p:blipFill>
        <p:spPr>
          <a:xfrm>
            <a:off x="0" y="994410"/>
            <a:ext cx="9144000" cy="4869180"/>
          </a:xfrm>
          <a:prstGeom prst="rect">
            <a:avLst/>
          </a:prstGeom>
        </p:spPr>
      </p:pic>
      <p:sp>
        <p:nvSpPr>
          <p:cNvPr id="4" name="TextBox 3">
            <a:extLst>
              <a:ext uri="{FF2B5EF4-FFF2-40B4-BE49-F238E27FC236}">
                <a16:creationId xmlns:a16="http://schemas.microsoft.com/office/drawing/2014/main" id="{0A266459-768F-14BD-F047-E039A50F79C5}"/>
              </a:ext>
            </a:extLst>
          </p:cNvPr>
          <p:cNvSpPr txBox="1"/>
          <p:nvPr/>
        </p:nvSpPr>
        <p:spPr>
          <a:xfrm>
            <a:off x="382043" y="6027530"/>
            <a:ext cx="8123129" cy="400110"/>
          </a:xfrm>
          <a:prstGeom prst="rect">
            <a:avLst/>
          </a:prstGeom>
          <a:noFill/>
        </p:spPr>
        <p:txBody>
          <a:bodyPr wrap="square">
            <a:spAutoFit/>
          </a:bodyPr>
          <a:lstStyle/>
          <a:p>
            <a:r>
              <a:rPr lang="en-US" sz="2000" dirty="0">
                <a:solidFill>
                  <a:schemeClr val="bg1"/>
                </a:solidFill>
                <a:latin typeface="Arial" panose="020B0604020202020204" pitchFamily="34" charset="0"/>
                <a:cs typeface="Arial" panose="020B0604020202020204" pitchFamily="34" charset="0"/>
              </a:rPr>
              <a:t>https://agupubs.onlinelibrary.wiley.com/doi/10.1029/2023EF003663</a:t>
            </a:r>
          </a:p>
        </p:txBody>
      </p:sp>
    </p:spTree>
    <p:extLst>
      <p:ext uri="{BB962C8B-B14F-4D97-AF65-F5344CB8AC3E}">
        <p14:creationId xmlns:p14="http://schemas.microsoft.com/office/powerpoint/2010/main" val="1716699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FF49CB-06E0-E2A3-4B56-714014B133D2}"/>
              </a:ext>
            </a:extLst>
          </p:cNvPr>
          <p:cNvPicPr>
            <a:picLocks noChangeAspect="1"/>
          </p:cNvPicPr>
          <p:nvPr/>
        </p:nvPicPr>
        <p:blipFill>
          <a:blip r:embed="rId3"/>
          <a:stretch>
            <a:fillRect/>
          </a:stretch>
        </p:blipFill>
        <p:spPr>
          <a:xfrm>
            <a:off x="0" y="344177"/>
            <a:ext cx="9144000" cy="5869021"/>
          </a:xfrm>
          <a:prstGeom prst="rect">
            <a:avLst/>
          </a:prstGeom>
        </p:spPr>
      </p:pic>
      <p:sp>
        <p:nvSpPr>
          <p:cNvPr id="3" name="TextBox 2">
            <a:extLst>
              <a:ext uri="{FF2B5EF4-FFF2-40B4-BE49-F238E27FC236}">
                <a16:creationId xmlns:a16="http://schemas.microsoft.com/office/drawing/2014/main" id="{6906B57D-D4C1-6F63-1CFF-F9A20AEC74E6}"/>
              </a:ext>
            </a:extLst>
          </p:cNvPr>
          <p:cNvSpPr txBox="1"/>
          <p:nvPr/>
        </p:nvSpPr>
        <p:spPr>
          <a:xfrm>
            <a:off x="657617" y="6213198"/>
            <a:ext cx="7308936" cy="369332"/>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https://www.nature.com/articles/s41586-024-07592-w</a:t>
            </a:r>
          </a:p>
        </p:txBody>
      </p:sp>
    </p:spTree>
    <p:extLst>
      <p:ext uri="{BB962C8B-B14F-4D97-AF65-F5344CB8AC3E}">
        <p14:creationId xmlns:p14="http://schemas.microsoft.com/office/powerpoint/2010/main" val="3202034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 name="Picture 2" descr="A diagram of a climate change&#10;&#10;Description automatically generated with medium confidence">
            <a:extLst>
              <a:ext uri="{FF2B5EF4-FFF2-40B4-BE49-F238E27FC236}">
                <a16:creationId xmlns:a16="http://schemas.microsoft.com/office/drawing/2014/main" id="{DB49EE35-5E96-D2B1-F0A8-6606FB5480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3405498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FBBA2F3-A7B3-A649-80CF-15FE4FE3E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5333"/>
            <a:ext cx="9144000" cy="4147333"/>
          </a:xfrm>
          <a:prstGeom prst="rect">
            <a:avLst/>
          </a:prstGeom>
        </p:spPr>
      </p:pic>
      <p:sp>
        <p:nvSpPr>
          <p:cNvPr id="4" name="Rectangle 3">
            <a:extLst>
              <a:ext uri="{FF2B5EF4-FFF2-40B4-BE49-F238E27FC236}">
                <a16:creationId xmlns:a16="http://schemas.microsoft.com/office/drawing/2014/main" id="{4432806D-896D-D2AF-C18E-1F5AA58483DB}"/>
              </a:ext>
            </a:extLst>
          </p:cNvPr>
          <p:cNvSpPr/>
          <p:nvPr/>
        </p:nvSpPr>
        <p:spPr>
          <a:xfrm>
            <a:off x="0" y="5679943"/>
            <a:ext cx="8832273" cy="646331"/>
          </a:xfrm>
          <a:prstGeom prst="rect">
            <a:avLst/>
          </a:prstGeom>
        </p:spPr>
        <p:txBody>
          <a:bodyPr wrap="square">
            <a:spAutoFit/>
          </a:bodyPr>
          <a:lstStyle/>
          <a:p>
            <a:r>
              <a:rPr lang="en-US" b="1" u="sng" dirty="0">
                <a:solidFill>
                  <a:schemeClr val="bg1"/>
                </a:solidFill>
                <a:latin typeface="Arial" panose="020B0604020202020204" pitchFamily="34" charset="0"/>
              </a:rPr>
              <a:t>https://library.municode.com/pa/pittsburgh/codes/code_of_ordinances?nodeId=HORUCHPIPE_ART1HORUPOEF_S104THPIBIRI</a:t>
            </a:r>
            <a:endParaRPr lang="en-US" b="1" dirty="0">
              <a:solidFill>
                <a:schemeClr val="bg1"/>
              </a:solidFill>
            </a:endParaRPr>
          </a:p>
        </p:txBody>
      </p:sp>
      <p:sp>
        <p:nvSpPr>
          <p:cNvPr id="2" name="TextBox 1">
            <a:extLst>
              <a:ext uri="{FF2B5EF4-FFF2-40B4-BE49-F238E27FC236}">
                <a16:creationId xmlns:a16="http://schemas.microsoft.com/office/drawing/2014/main" id="{F24FA246-310A-2AA6-C6FB-FD9A9A10E4DF}"/>
              </a:ext>
            </a:extLst>
          </p:cNvPr>
          <p:cNvSpPr txBox="1"/>
          <p:nvPr/>
        </p:nvSpPr>
        <p:spPr>
          <a:xfrm>
            <a:off x="-150312" y="75043"/>
            <a:ext cx="9294312" cy="707886"/>
          </a:xfrm>
          <a:prstGeom prst="rect">
            <a:avLst/>
          </a:prstGeom>
          <a:noFill/>
        </p:spPr>
        <p:txBody>
          <a:bodyPr wrap="square">
            <a:spAutoFit/>
          </a:bodyPr>
          <a:lstStyle/>
          <a:p>
            <a:pPr algn="ctr"/>
            <a:r>
              <a:rPr lang="en-US" sz="4000" b="1" dirty="0">
                <a:solidFill>
                  <a:schemeClr val="bg1"/>
                </a:solidFill>
                <a:latin typeface="Arial" panose="020B0604020202020204" pitchFamily="34" charset="0"/>
              </a:rPr>
              <a:t>The City of Pittsburgh Bill of Rights</a:t>
            </a:r>
            <a:endParaRPr lang="en-US" sz="4000" b="1" dirty="0">
              <a:solidFill>
                <a:schemeClr val="bg1"/>
              </a:solidFill>
            </a:endParaRPr>
          </a:p>
        </p:txBody>
      </p:sp>
    </p:spTree>
    <p:extLst>
      <p:ext uri="{BB962C8B-B14F-4D97-AF65-F5344CB8AC3E}">
        <p14:creationId xmlns:p14="http://schemas.microsoft.com/office/powerpoint/2010/main" val="1799263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9AD072-756B-4145-9DDE-CD56F1C67F75}"/>
              </a:ext>
            </a:extLst>
          </p:cNvPr>
          <p:cNvSpPr/>
          <p:nvPr/>
        </p:nvSpPr>
        <p:spPr>
          <a:xfrm>
            <a:off x="505240" y="1439159"/>
            <a:ext cx="8133520" cy="4708981"/>
          </a:xfrm>
          <a:prstGeom prst="rect">
            <a:avLst/>
          </a:prstGeom>
        </p:spPr>
        <p:txBody>
          <a:bodyPr wrap="square">
            <a:spAutoFit/>
          </a:bodyPr>
          <a:lstStyle/>
          <a:p>
            <a:r>
              <a:rPr lang="en-US" sz="3000" b="1" dirty="0">
                <a:solidFill>
                  <a:schemeClr val="bg1"/>
                </a:solidFill>
                <a:latin typeface="Arial" panose="020B0604020202020204" pitchFamily="34" charset="0"/>
              </a:rPr>
              <a:t>Introduction/How we got here</a:t>
            </a:r>
          </a:p>
          <a:p>
            <a:r>
              <a:rPr lang="en-US" sz="3000" b="1" dirty="0">
                <a:solidFill>
                  <a:schemeClr val="bg1"/>
                </a:solidFill>
                <a:latin typeface="Arial" panose="020B0604020202020204" pitchFamily="34" charset="0"/>
                <a:cs typeface="Arial" panose="020B0604020202020204" pitchFamily="34" charset="0"/>
              </a:rPr>
              <a:t>Our questions and concerns:</a:t>
            </a:r>
          </a:p>
          <a:p>
            <a:pPr marL="457200" indent="-457200">
              <a:buClr>
                <a:schemeClr val="bg1"/>
              </a:buClr>
              <a:buFont typeface="Arial" panose="020B0604020202020204" pitchFamily="34" charset="0"/>
              <a:buChar char="•"/>
            </a:pPr>
            <a:r>
              <a:rPr lang="en-US" sz="3000" b="1" dirty="0">
                <a:solidFill>
                  <a:schemeClr val="bg1"/>
                </a:solidFill>
                <a:latin typeface="Arial" panose="020B0604020202020204" pitchFamily="34" charset="0"/>
                <a:cs typeface="Arial" panose="020B0604020202020204" pitchFamily="34" charset="0"/>
              </a:rPr>
              <a:t>Community input</a:t>
            </a:r>
          </a:p>
          <a:p>
            <a:pPr marL="457200" indent="-457200">
              <a:buClr>
                <a:schemeClr val="bg1"/>
              </a:buClr>
              <a:buFont typeface="Arial" panose="020B0604020202020204" pitchFamily="34" charset="0"/>
              <a:buChar char="•"/>
            </a:pPr>
            <a:r>
              <a:rPr lang="en-US" sz="3000" b="1" dirty="0">
                <a:solidFill>
                  <a:schemeClr val="bg1"/>
                </a:solidFill>
                <a:latin typeface="Arial" panose="020B0604020202020204" pitchFamily="34" charset="0"/>
                <a:cs typeface="Arial" panose="020B0604020202020204" pitchFamily="34" charset="0"/>
              </a:rPr>
              <a:t>Environmental/Safety</a:t>
            </a:r>
          </a:p>
          <a:p>
            <a:pPr marL="457200" indent="-457200">
              <a:buClr>
                <a:schemeClr val="bg1"/>
              </a:buClr>
              <a:buFont typeface="Arial" panose="020B0604020202020204" pitchFamily="34" charset="0"/>
              <a:buChar char="•"/>
            </a:pPr>
            <a:r>
              <a:rPr lang="en-US" sz="3000" b="1" dirty="0">
                <a:solidFill>
                  <a:schemeClr val="bg1"/>
                </a:solidFill>
                <a:latin typeface="Arial" panose="020B0604020202020204" pitchFamily="34" charset="0"/>
                <a:cs typeface="Arial" panose="020B0604020202020204" pitchFamily="34" charset="0"/>
              </a:rPr>
              <a:t>Budget/Transparency</a:t>
            </a:r>
          </a:p>
          <a:p>
            <a:pPr marL="457200" indent="-457200">
              <a:buClr>
                <a:schemeClr val="bg1"/>
              </a:buClr>
              <a:buFont typeface="Arial" panose="020B0604020202020204" pitchFamily="34" charset="0"/>
              <a:buChar char="•"/>
            </a:pPr>
            <a:r>
              <a:rPr lang="en-US" sz="3000" b="1" dirty="0">
                <a:solidFill>
                  <a:schemeClr val="bg1"/>
                </a:solidFill>
                <a:latin typeface="Arial" panose="020B0604020202020204" pitchFamily="34" charset="0"/>
                <a:cs typeface="Arial" panose="020B0604020202020204" pitchFamily="34" charset="0"/>
              </a:rPr>
              <a:t>Project scope (past and present)</a:t>
            </a:r>
          </a:p>
          <a:p>
            <a:pPr marL="457200" indent="-457200">
              <a:buClr>
                <a:schemeClr val="bg1"/>
              </a:buClr>
              <a:buFont typeface="Arial" panose="020B0604020202020204" pitchFamily="34" charset="0"/>
              <a:buChar char="•"/>
            </a:pPr>
            <a:endParaRPr lang="en-US" sz="3000" b="1" dirty="0">
              <a:solidFill>
                <a:schemeClr val="bg1"/>
              </a:solidFill>
              <a:latin typeface="Arial" panose="020B0604020202020204" pitchFamily="34" charset="0"/>
              <a:cs typeface="Arial" panose="020B0604020202020204" pitchFamily="34" charset="0"/>
            </a:endParaRPr>
          </a:p>
          <a:p>
            <a:pPr>
              <a:buClr>
                <a:schemeClr val="bg1"/>
              </a:buClr>
            </a:pPr>
            <a:r>
              <a:rPr lang="en-US" sz="3000" b="1" dirty="0">
                <a:solidFill>
                  <a:schemeClr val="bg1"/>
                </a:solidFill>
                <a:latin typeface="Arial" panose="020B0604020202020204" pitchFamily="34" charset="0"/>
                <a:cs typeface="Arial" panose="020B0604020202020204" pitchFamily="34" charset="0"/>
              </a:rPr>
              <a:t>Q&amp;A – What is your vision for the trail?</a:t>
            </a:r>
          </a:p>
          <a:p>
            <a:pPr marL="457200" indent="-457200">
              <a:buClr>
                <a:schemeClr val="bg1"/>
              </a:buClr>
              <a:buFont typeface="Arial" panose="020B0604020202020204" pitchFamily="34" charset="0"/>
              <a:buChar char="•"/>
            </a:pPr>
            <a:endParaRPr lang="en-US" sz="3000" b="1" dirty="0">
              <a:solidFill>
                <a:schemeClr val="bg1"/>
              </a:solidFill>
              <a:latin typeface="Arial" panose="020B0604020202020204" pitchFamily="34" charset="0"/>
              <a:cs typeface="Arial" panose="020B0604020202020204" pitchFamily="34" charset="0"/>
            </a:endParaRPr>
          </a:p>
          <a:p>
            <a:endParaRPr lang="en-US" sz="3000" b="1"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BBEF7FB-D7B4-9360-4CA8-18449C9652E9}"/>
              </a:ext>
            </a:extLst>
          </p:cNvPr>
          <p:cNvSpPr/>
          <p:nvPr/>
        </p:nvSpPr>
        <p:spPr>
          <a:xfrm>
            <a:off x="2757136" y="398970"/>
            <a:ext cx="2444901" cy="830997"/>
          </a:xfrm>
          <a:prstGeom prst="rect">
            <a:avLst/>
          </a:prstGeom>
        </p:spPr>
        <p:txBody>
          <a:bodyPr wrap="none">
            <a:spAutoFit/>
          </a:bodyPr>
          <a:lstStyle/>
          <a:p>
            <a:pPr algn="ctr"/>
            <a:r>
              <a:rPr lang="en-US" sz="4800" b="1" dirty="0">
                <a:solidFill>
                  <a:schemeClr val="bg1"/>
                </a:solidFill>
                <a:latin typeface="Arial" panose="020B0604020202020204" pitchFamily="34" charset="0"/>
              </a:rPr>
              <a:t>Agenda</a:t>
            </a:r>
            <a:endParaRPr lang="en-US" sz="4800" b="1" dirty="0">
              <a:solidFill>
                <a:schemeClr val="bg1"/>
              </a:solidFill>
            </a:endParaRPr>
          </a:p>
        </p:txBody>
      </p:sp>
    </p:spTree>
    <p:extLst>
      <p:ext uri="{BB962C8B-B14F-4D97-AF65-F5344CB8AC3E}">
        <p14:creationId xmlns:p14="http://schemas.microsoft.com/office/powerpoint/2010/main" val="4229721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DE94ECC-9947-1C4E-6B31-B8D77F76D25C}"/>
              </a:ext>
            </a:extLst>
          </p:cNvPr>
          <p:cNvSpPr txBox="1"/>
          <p:nvPr/>
        </p:nvSpPr>
        <p:spPr>
          <a:xfrm>
            <a:off x="2154477" y="75043"/>
            <a:ext cx="4835046" cy="830997"/>
          </a:xfrm>
          <a:prstGeom prst="rect">
            <a:avLst/>
          </a:prstGeom>
          <a:noFill/>
        </p:spPr>
        <p:txBody>
          <a:bodyPr wrap="square">
            <a:spAutoFit/>
          </a:bodyPr>
          <a:lstStyle/>
          <a:p>
            <a:pPr algn="ctr"/>
            <a:r>
              <a:rPr lang="en-US" sz="4800" b="1" dirty="0">
                <a:solidFill>
                  <a:schemeClr val="bg1"/>
                </a:solidFill>
                <a:latin typeface="Arial" panose="020B0604020202020204" pitchFamily="34" charset="0"/>
              </a:rPr>
              <a:t>Lighting</a:t>
            </a:r>
            <a:endParaRPr lang="en-US" sz="4800" b="1" dirty="0">
              <a:solidFill>
                <a:schemeClr val="bg1"/>
              </a:solidFill>
            </a:endParaRPr>
          </a:p>
        </p:txBody>
      </p:sp>
      <p:sp>
        <p:nvSpPr>
          <p:cNvPr id="13" name="TextBox 12">
            <a:extLst>
              <a:ext uri="{FF2B5EF4-FFF2-40B4-BE49-F238E27FC236}">
                <a16:creationId xmlns:a16="http://schemas.microsoft.com/office/drawing/2014/main" id="{E8223784-918B-6DE8-C76F-3EDDBE9F638A}"/>
              </a:ext>
            </a:extLst>
          </p:cNvPr>
          <p:cNvSpPr txBox="1"/>
          <p:nvPr/>
        </p:nvSpPr>
        <p:spPr>
          <a:xfrm>
            <a:off x="2004164" y="995946"/>
            <a:ext cx="4985359"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DOMI says lighting is Dark Sky compliant</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Not trying “new out-of-the-box solutions” like a lighted solar path</a:t>
            </a:r>
          </a:p>
        </p:txBody>
      </p:sp>
      <p:sp>
        <p:nvSpPr>
          <p:cNvPr id="22" name="TextBox 21">
            <a:extLst>
              <a:ext uri="{FF2B5EF4-FFF2-40B4-BE49-F238E27FC236}">
                <a16:creationId xmlns:a16="http://schemas.microsoft.com/office/drawing/2014/main" id="{000C0B32-620F-47D9-3823-84C68EDB654B}"/>
              </a:ext>
            </a:extLst>
          </p:cNvPr>
          <p:cNvSpPr txBox="1"/>
          <p:nvPr/>
        </p:nvSpPr>
        <p:spPr>
          <a:xfrm>
            <a:off x="475986" y="5606352"/>
            <a:ext cx="8498910" cy="923330"/>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https://library.municode.com/pa/pittsburgh/codes/code_of_ordinances?nodeId=COOR_TITFOURPUPLPR_ARTIPURI-W_CH424ADASKLIPRST_S424A.03DASKLIPR</a:t>
            </a:r>
          </a:p>
        </p:txBody>
      </p:sp>
      <p:pic>
        <p:nvPicPr>
          <p:cNvPr id="24" name="Picture 23">
            <a:extLst>
              <a:ext uri="{FF2B5EF4-FFF2-40B4-BE49-F238E27FC236}">
                <a16:creationId xmlns:a16="http://schemas.microsoft.com/office/drawing/2014/main" id="{F0E7AE32-3306-78BA-C47E-3B2F4EF58017}"/>
              </a:ext>
            </a:extLst>
          </p:cNvPr>
          <p:cNvPicPr>
            <a:picLocks noChangeAspect="1"/>
          </p:cNvPicPr>
          <p:nvPr/>
        </p:nvPicPr>
        <p:blipFill>
          <a:blip r:embed="rId3"/>
          <a:stretch>
            <a:fillRect/>
          </a:stretch>
        </p:blipFill>
        <p:spPr>
          <a:xfrm>
            <a:off x="634682" y="1887275"/>
            <a:ext cx="7444606" cy="3573694"/>
          </a:xfrm>
          <a:prstGeom prst="rect">
            <a:avLst/>
          </a:prstGeom>
        </p:spPr>
      </p:pic>
      <p:pic>
        <p:nvPicPr>
          <p:cNvPr id="26" name="Picture 25">
            <a:extLst>
              <a:ext uri="{FF2B5EF4-FFF2-40B4-BE49-F238E27FC236}">
                <a16:creationId xmlns:a16="http://schemas.microsoft.com/office/drawing/2014/main" id="{22B9C36B-0CC3-8E3C-B589-2F7EE15409BC}"/>
              </a:ext>
            </a:extLst>
          </p:cNvPr>
          <p:cNvPicPr>
            <a:picLocks noChangeAspect="1"/>
          </p:cNvPicPr>
          <p:nvPr/>
        </p:nvPicPr>
        <p:blipFill>
          <a:blip r:embed="rId4"/>
          <a:stretch>
            <a:fillRect/>
          </a:stretch>
        </p:blipFill>
        <p:spPr>
          <a:xfrm>
            <a:off x="475986" y="248723"/>
            <a:ext cx="1257475" cy="1314633"/>
          </a:xfrm>
          <a:prstGeom prst="rect">
            <a:avLst/>
          </a:prstGeom>
        </p:spPr>
      </p:pic>
      <mc:AlternateContent xmlns:mc="http://schemas.openxmlformats.org/markup-compatibility/2006" xmlns:p14="http://schemas.microsoft.com/office/powerpoint/2010/main">
        <mc:Choice Requires="p14">
          <p:contentPart p14:bwMode="auto" r:id="rId5">
            <p14:nvContentPartPr>
              <p14:cNvPr id="28" name="Ink 27">
                <a:extLst>
                  <a:ext uri="{FF2B5EF4-FFF2-40B4-BE49-F238E27FC236}">
                    <a16:creationId xmlns:a16="http://schemas.microsoft.com/office/drawing/2014/main" id="{F45DD31A-735F-C577-868C-2C7DA364CAF8}"/>
                  </a:ext>
                </a:extLst>
              </p14:cNvPr>
              <p14:cNvContentPartPr/>
              <p14:nvPr/>
            </p14:nvContentPartPr>
            <p14:xfrm>
              <a:off x="4346290" y="4145070"/>
              <a:ext cx="1751040" cy="64800"/>
            </p14:xfrm>
          </p:contentPart>
        </mc:Choice>
        <mc:Fallback xmlns="">
          <p:pic>
            <p:nvPicPr>
              <p:cNvPr id="28" name="Ink 27">
                <a:extLst>
                  <a:ext uri="{FF2B5EF4-FFF2-40B4-BE49-F238E27FC236}">
                    <a16:creationId xmlns:a16="http://schemas.microsoft.com/office/drawing/2014/main" id="{F45DD31A-735F-C577-868C-2C7DA364CAF8}"/>
                  </a:ext>
                </a:extLst>
              </p:cNvPr>
              <p:cNvPicPr/>
              <p:nvPr/>
            </p:nvPicPr>
            <p:blipFill>
              <a:blip r:embed="rId6"/>
              <a:stretch>
                <a:fillRect/>
              </a:stretch>
            </p:blipFill>
            <p:spPr>
              <a:xfrm>
                <a:off x="4340170" y="4138950"/>
                <a:ext cx="1763280" cy="77040"/>
              </a:xfrm>
              <a:prstGeom prst="rect">
                <a:avLst/>
              </a:prstGeom>
            </p:spPr>
          </p:pic>
        </mc:Fallback>
      </mc:AlternateContent>
    </p:spTree>
    <p:extLst>
      <p:ext uri="{BB962C8B-B14F-4D97-AF65-F5344CB8AC3E}">
        <p14:creationId xmlns:p14="http://schemas.microsoft.com/office/powerpoint/2010/main" val="504076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 name="Picture 2" descr="A tree with no leaves at night&#10;&#10;Description automatically generated">
            <a:extLst>
              <a:ext uri="{FF2B5EF4-FFF2-40B4-BE49-F238E27FC236}">
                <a16:creationId xmlns:a16="http://schemas.microsoft.com/office/drawing/2014/main" id="{ADD4BF66-EF8B-9290-407D-D91DCDC63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89" y="870637"/>
            <a:ext cx="9144000" cy="5093275"/>
          </a:xfrm>
          <a:prstGeom prst="rect">
            <a:avLst/>
          </a:prstGeom>
        </p:spPr>
      </p:pic>
      <p:sp>
        <p:nvSpPr>
          <p:cNvPr id="7" name="TextBox 6">
            <a:extLst>
              <a:ext uri="{FF2B5EF4-FFF2-40B4-BE49-F238E27FC236}">
                <a16:creationId xmlns:a16="http://schemas.microsoft.com/office/drawing/2014/main" id="{E3354B82-B1FB-B755-208B-95532A7AD516}"/>
              </a:ext>
            </a:extLst>
          </p:cNvPr>
          <p:cNvSpPr txBox="1"/>
          <p:nvPr/>
        </p:nvSpPr>
        <p:spPr>
          <a:xfrm>
            <a:off x="212942" y="6316067"/>
            <a:ext cx="6897642" cy="369332"/>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https://darksky.org/resources/what-is-light-pollution/effects/safety/</a:t>
            </a:r>
          </a:p>
        </p:txBody>
      </p:sp>
      <p:sp>
        <p:nvSpPr>
          <p:cNvPr id="11" name="TextBox 10">
            <a:extLst>
              <a:ext uri="{FF2B5EF4-FFF2-40B4-BE49-F238E27FC236}">
                <a16:creationId xmlns:a16="http://schemas.microsoft.com/office/drawing/2014/main" id="{7E2FCD22-3FEC-B5A4-5CC2-DD511BDBA162}"/>
              </a:ext>
            </a:extLst>
          </p:cNvPr>
          <p:cNvSpPr txBox="1"/>
          <p:nvPr/>
        </p:nvSpPr>
        <p:spPr>
          <a:xfrm>
            <a:off x="212942" y="5693264"/>
            <a:ext cx="8805801" cy="646331"/>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Outdoor lighting at night doesn’t do what you think it does to reduce crime and increase safety</a:t>
            </a:r>
          </a:p>
        </p:txBody>
      </p:sp>
      <p:sp>
        <p:nvSpPr>
          <p:cNvPr id="18" name="TextBox 17">
            <a:extLst>
              <a:ext uri="{FF2B5EF4-FFF2-40B4-BE49-F238E27FC236}">
                <a16:creationId xmlns:a16="http://schemas.microsoft.com/office/drawing/2014/main" id="{9488463B-B47E-D1FB-729A-F8601B4702C7}"/>
              </a:ext>
            </a:extLst>
          </p:cNvPr>
          <p:cNvSpPr txBox="1"/>
          <p:nvPr/>
        </p:nvSpPr>
        <p:spPr>
          <a:xfrm>
            <a:off x="87682" y="61468"/>
            <a:ext cx="9356942" cy="646331"/>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“Communities of color experience over-lighting and light pollution—which can negatively impact mental and physical health—at a disproportionate rate.”</a:t>
            </a:r>
          </a:p>
        </p:txBody>
      </p:sp>
      <p:sp>
        <p:nvSpPr>
          <p:cNvPr id="20" name="TextBox 19">
            <a:extLst>
              <a:ext uri="{FF2B5EF4-FFF2-40B4-BE49-F238E27FC236}">
                <a16:creationId xmlns:a16="http://schemas.microsoft.com/office/drawing/2014/main" id="{141AE320-6557-5DE0-A7B9-D674C89077DE}"/>
              </a:ext>
            </a:extLst>
          </p:cNvPr>
          <p:cNvSpPr txBox="1"/>
          <p:nvPr/>
        </p:nvSpPr>
        <p:spPr>
          <a:xfrm>
            <a:off x="87682" y="689552"/>
            <a:ext cx="8968635" cy="369332"/>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https://www.cmu.edu/mcs/news-events/2021/0922_dark-skies-ordinance.html</a:t>
            </a:r>
          </a:p>
        </p:txBody>
      </p:sp>
      <p:sp>
        <p:nvSpPr>
          <p:cNvPr id="4" name="TextBox 3">
            <a:extLst>
              <a:ext uri="{FF2B5EF4-FFF2-40B4-BE49-F238E27FC236}">
                <a16:creationId xmlns:a16="http://schemas.microsoft.com/office/drawing/2014/main" id="{1068C791-366A-80FE-1BA4-761FF60F610E}"/>
              </a:ext>
            </a:extLst>
          </p:cNvPr>
          <p:cNvSpPr txBox="1"/>
          <p:nvPr/>
        </p:nvSpPr>
        <p:spPr>
          <a:xfrm>
            <a:off x="288101" y="2560148"/>
            <a:ext cx="4722312" cy="646331"/>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https://www.extension.purdue.edu/extmedia/fnr/fnr-faq-17.pdf</a:t>
            </a:r>
          </a:p>
        </p:txBody>
      </p:sp>
      <p:sp>
        <p:nvSpPr>
          <p:cNvPr id="5" name="TextBox 4">
            <a:extLst>
              <a:ext uri="{FF2B5EF4-FFF2-40B4-BE49-F238E27FC236}">
                <a16:creationId xmlns:a16="http://schemas.microsoft.com/office/drawing/2014/main" id="{E08E3B21-3B1B-15A1-D46C-92F70672D992}"/>
              </a:ext>
            </a:extLst>
          </p:cNvPr>
          <p:cNvSpPr txBox="1"/>
          <p:nvPr/>
        </p:nvSpPr>
        <p:spPr>
          <a:xfrm>
            <a:off x="288101" y="2190816"/>
            <a:ext cx="9356942"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Does night lighting harm trees?</a:t>
            </a:r>
          </a:p>
        </p:txBody>
      </p:sp>
      <p:sp>
        <p:nvSpPr>
          <p:cNvPr id="8" name="TextBox 7">
            <a:extLst>
              <a:ext uri="{FF2B5EF4-FFF2-40B4-BE49-F238E27FC236}">
                <a16:creationId xmlns:a16="http://schemas.microsoft.com/office/drawing/2014/main" id="{487F2DC2-7D77-A714-E3AF-C23144A113B1}"/>
              </a:ext>
            </a:extLst>
          </p:cNvPr>
          <p:cNvSpPr txBox="1"/>
          <p:nvPr/>
        </p:nvSpPr>
        <p:spPr>
          <a:xfrm>
            <a:off x="4302691" y="4547690"/>
            <a:ext cx="4822520" cy="646331"/>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https://pmc.ncbi.nlm.nih.gov/articles/PMC4375366/</a:t>
            </a:r>
          </a:p>
        </p:txBody>
      </p:sp>
      <p:sp>
        <p:nvSpPr>
          <p:cNvPr id="9" name="TextBox 8">
            <a:extLst>
              <a:ext uri="{FF2B5EF4-FFF2-40B4-BE49-F238E27FC236}">
                <a16:creationId xmlns:a16="http://schemas.microsoft.com/office/drawing/2014/main" id="{59711EBD-D259-ADCC-081E-A49C09656B03}"/>
              </a:ext>
            </a:extLst>
          </p:cNvPr>
          <p:cNvSpPr txBox="1"/>
          <p:nvPr/>
        </p:nvSpPr>
        <p:spPr>
          <a:xfrm>
            <a:off x="4302691" y="4182355"/>
            <a:ext cx="9356942"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Light pollution affects birds:</a:t>
            </a:r>
          </a:p>
        </p:txBody>
      </p:sp>
    </p:spTree>
    <p:extLst>
      <p:ext uri="{BB962C8B-B14F-4D97-AF65-F5344CB8AC3E}">
        <p14:creationId xmlns:p14="http://schemas.microsoft.com/office/powerpoint/2010/main" val="198604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8" grpId="0"/>
      <p:bldP spid="20" grpId="0"/>
      <p:bldP spid="4" grpId="0"/>
      <p:bldP spid="5"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AC1097-491B-5B5B-FB14-1A57152CFF0E}"/>
              </a:ext>
            </a:extLst>
          </p:cNvPr>
          <p:cNvSpPr/>
          <p:nvPr/>
        </p:nvSpPr>
        <p:spPr>
          <a:xfrm>
            <a:off x="505240" y="1476737"/>
            <a:ext cx="8133520" cy="1015663"/>
          </a:xfrm>
          <a:prstGeom prst="rect">
            <a:avLst/>
          </a:prstGeom>
        </p:spPr>
        <p:txBody>
          <a:bodyPr wrap="square">
            <a:spAutoFit/>
          </a:bodyPr>
          <a:lstStyle/>
          <a:p>
            <a:pPr marL="457200" indent="-457200">
              <a:buClr>
                <a:schemeClr val="bg1"/>
              </a:buClr>
              <a:buFont typeface="Arial" panose="020B0604020202020204" pitchFamily="34" charset="0"/>
              <a:buChar char="•"/>
            </a:pPr>
            <a:endParaRPr lang="en-US" sz="3000" b="1">
              <a:solidFill>
                <a:schemeClr val="bg1"/>
              </a:solidFill>
              <a:latin typeface="Arial" panose="020B0604020202020204" pitchFamily="34" charset="0"/>
              <a:cs typeface="Arial" panose="020B0604020202020204" pitchFamily="34" charset="0"/>
            </a:endParaRPr>
          </a:p>
          <a:p>
            <a:endParaRPr lang="en-US" sz="30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0B30049-244A-FE15-3994-F71754BAE893}"/>
              </a:ext>
            </a:extLst>
          </p:cNvPr>
          <p:cNvSpPr/>
          <p:nvPr/>
        </p:nvSpPr>
        <p:spPr>
          <a:xfrm>
            <a:off x="1328328" y="398970"/>
            <a:ext cx="6487352" cy="830997"/>
          </a:xfrm>
          <a:prstGeom prst="rect">
            <a:avLst/>
          </a:prstGeom>
        </p:spPr>
        <p:txBody>
          <a:bodyPr wrap="none">
            <a:spAutoFit/>
          </a:bodyPr>
          <a:lstStyle/>
          <a:p>
            <a:pPr algn="ctr"/>
            <a:r>
              <a:rPr lang="en-US" sz="4800" b="1" dirty="0">
                <a:solidFill>
                  <a:schemeClr val="bg1"/>
                </a:solidFill>
                <a:latin typeface="Arial" panose="020B0604020202020204" pitchFamily="34" charset="0"/>
              </a:rPr>
              <a:t>Budget/Transparency</a:t>
            </a:r>
            <a:endParaRPr lang="en-US" sz="4800" b="1" dirty="0">
              <a:solidFill>
                <a:schemeClr val="bg1"/>
              </a:solidFill>
            </a:endParaRPr>
          </a:p>
        </p:txBody>
      </p:sp>
      <p:sp>
        <p:nvSpPr>
          <p:cNvPr id="4" name="TextBox 3">
            <a:extLst>
              <a:ext uri="{FF2B5EF4-FFF2-40B4-BE49-F238E27FC236}">
                <a16:creationId xmlns:a16="http://schemas.microsoft.com/office/drawing/2014/main" id="{B5A6B829-B396-D87A-346A-07C6A2B7273C}"/>
              </a:ext>
            </a:extLst>
          </p:cNvPr>
          <p:cNvSpPr txBox="1"/>
          <p:nvPr/>
        </p:nvSpPr>
        <p:spPr>
          <a:xfrm>
            <a:off x="12526" y="1199986"/>
            <a:ext cx="9144001" cy="6186309"/>
          </a:xfrm>
          <a:prstGeom prst="rect">
            <a:avLst/>
          </a:prstGeom>
          <a:noFill/>
        </p:spPr>
        <p:txBody>
          <a:bodyPr wrap="square">
            <a:spAutoFit/>
          </a:bodyPr>
          <a:lstStyle/>
          <a:p>
            <a:r>
              <a:rPr lang="en-US" b="1" dirty="0">
                <a:solidFill>
                  <a:schemeClr val="bg1"/>
                </a:solidFill>
              </a:rPr>
              <a:t> </a:t>
            </a:r>
            <a:r>
              <a:rPr lang="en-US" b="1" dirty="0">
                <a:solidFill>
                  <a:schemeClr val="bg1"/>
                </a:solidFill>
                <a:latin typeface="Arial" panose="020B0604020202020204" pitchFamily="34" charset="0"/>
                <a:cs typeface="Arial" panose="020B0604020202020204" pitchFamily="34" charset="0"/>
              </a:rPr>
              <a:t>What is the total itemized budget for this project? </a:t>
            </a:r>
          </a:p>
          <a:p>
            <a:r>
              <a:rPr lang="en-US" dirty="0">
                <a:solidFill>
                  <a:schemeClr val="bg1"/>
                </a:solidFill>
                <a:latin typeface="Arial" panose="020B0604020202020204" pitchFamily="34" charset="0"/>
                <a:cs typeface="Arial" panose="020B0604020202020204" pitchFamily="34" charset="0"/>
              </a:rPr>
              <a:t>The grant application states the project cost is $2,292,971 and the request is for $1,763,824. Has the city secured funding to cover the difference, and if so, where is it coming from?</a:t>
            </a:r>
          </a:p>
          <a:p>
            <a:endParaRPr lang="en-US" b="1"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Initial grant application and budget</a:t>
            </a:r>
          </a:p>
          <a:p>
            <a:r>
              <a:rPr lang="en-US" dirty="0">
                <a:solidFill>
                  <a:schemeClr val="bg1"/>
                </a:solidFill>
                <a:latin typeface="Arial" panose="020B0604020202020204" pitchFamily="34" charset="0"/>
                <a:cs typeface="Arial" panose="020B0604020202020204" pitchFamily="34" charset="0"/>
              </a:rPr>
              <a:t>• PennDOT Multimodal Transportation Fund (MTF) 70/30 match</a:t>
            </a:r>
          </a:p>
          <a:p>
            <a:r>
              <a:rPr lang="en-US" dirty="0">
                <a:solidFill>
                  <a:schemeClr val="bg1"/>
                </a:solidFill>
                <a:latin typeface="Arial" panose="020B0604020202020204" pitchFamily="34" charset="0"/>
                <a:cs typeface="Arial" panose="020B0604020202020204" pitchFamily="34" charset="0"/>
              </a:rPr>
              <a:t>• $2,292,971 for construction</a:t>
            </a:r>
          </a:p>
          <a:p>
            <a:r>
              <a:rPr lang="en-US" dirty="0">
                <a:solidFill>
                  <a:schemeClr val="bg1"/>
                </a:solidFill>
                <a:latin typeface="Arial" panose="020B0604020202020204" pitchFamily="34" charset="0"/>
                <a:cs typeface="Arial" panose="020B0604020202020204" pitchFamily="34" charset="0"/>
              </a:rPr>
              <a:t>• $1,763,824 in state grant funding (2023 budget)</a:t>
            </a:r>
          </a:p>
          <a:p>
            <a:r>
              <a:rPr lang="en-US" dirty="0">
                <a:solidFill>
                  <a:schemeClr val="bg1"/>
                </a:solidFill>
                <a:latin typeface="Arial" panose="020B0604020202020204" pitchFamily="34" charset="0"/>
                <a:cs typeface="Arial" panose="020B0604020202020204" pitchFamily="34" charset="0"/>
              </a:rPr>
              <a:t>• $529,147 in local match (2023 budget)</a:t>
            </a:r>
          </a:p>
          <a:p>
            <a:r>
              <a:rPr lang="en-US" dirty="0">
                <a:solidFill>
                  <a:schemeClr val="bg1"/>
                </a:solidFill>
                <a:latin typeface="Arial" panose="020B0604020202020204" pitchFamily="34" charset="0"/>
                <a:cs typeface="Arial" panose="020B0604020202020204" pitchFamily="34" charset="0"/>
              </a:rPr>
              <a:t>• Planning ~$625 thousand for design (2023 budget)</a:t>
            </a:r>
          </a:p>
          <a:p>
            <a:endParaRPr lang="en-US" dirty="0">
              <a:solidFill>
                <a:schemeClr val="bg1"/>
              </a:solidFill>
            </a:endParaRPr>
          </a:p>
          <a:p>
            <a:r>
              <a:rPr lang="en-US" dirty="0">
                <a:solidFill>
                  <a:schemeClr val="bg1"/>
                </a:solidFill>
                <a:latin typeface="Arial" panose="020B0604020202020204" pitchFamily="34" charset="0"/>
                <a:cs typeface="Arial" panose="020B0604020202020204" pitchFamily="34" charset="0"/>
              </a:rPr>
              <a:t>Is this a reimbursement grant like the 2018 version, and if so where will the initial layout of funds come from?</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Reimbursable grant funding</a:t>
            </a:r>
          </a:p>
          <a:p>
            <a:pPr marL="285750" indent="-285750">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Who will be paying for long-term maintenance of the trail and its shoulder? </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“The City of Pittsburgh will be responsible for trail maintenance and clearance for the duration of the life of this infrastructure investment, through its annual operations budget.” (grant application)</a:t>
            </a:r>
          </a:p>
          <a:p>
            <a:endParaRPr lang="en-US" dirty="0">
              <a:solidFill>
                <a:schemeClr val="bg1"/>
              </a:solidFill>
            </a:endParaRPr>
          </a:p>
          <a:p>
            <a:r>
              <a:rPr lang="en-US" dirty="0">
                <a:solidFill>
                  <a:schemeClr val="bg1"/>
                </a:solidFill>
              </a:rPr>
              <a:t>    </a:t>
            </a:r>
          </a:p>
        </p:txBody>
      </p:sp>
    </p:spTree>
    <p:extLst>
      <p:ext uri="{BB962C8B-B14F-4D97-AF65-F5344CB8AC3E}">
        <p14:creationId xmlns:p14="http://schemas.microsoft.com/office/powerpoint/2010/main" val="4218491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4" name="Picture 3" descr="A table with black text&#10;&#10;Description automatically generated with medium confidence">
            <a:extLst>
              <a:ext uri="{FF2B5EF4-FFF2-40B4-BE49-F238E27FC236}">
                <a16:creationId xmlns:a16="http://schemas.microsoft.com/office/drawing/2014/main" id="{812721B9-2A5B-A327-3DE3-C8D476C9E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9020"/>
            <a:ext cx="9144000" cy="2853035"/>
          </a:xfrm>
          <a:prstGeom prst="rect">
            <a:avLst/>
          </a:prstGeom>
        </p:spPr>
      </p:pic>
      <p:sp>
        <p:nvSpPr>
          <p:cNvPr id="5" name="TextBox 4">
            <a:extLst>
              <a:ext uri="{FF2B5EF4-FFF2-40B4-BE49-F238E27FC236}">
                <a16:creationId xmlns:a16="http://schemas.microsoft.com/office/drawing/2014/main" id="{4DFD9F57-F5CD-755D-BE7B-9F63A46C1C0C}"/>
              </a:ext>
            </a:extLst>
          </p:cNvPr>
          <p:cNvSpPr txBox="1"/>
          <p:nvPr/>
        </p:nvSpPr>
        <p:spPr>
          <a:xfrm>
            <a:off x="-1" y="4392055"/>
            <a:ext cx="9144001" cy="1754326"/>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The grant application states the project’s total cost is $2,292,971. In 2019, the prior MOC incarnation of this project included $2.7 million just for “retaining wall construction.” Can you explain the difference?</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DOMI says, “Current approach uses fewer retaining walls than the conceptual</a:t>
            </a:r>
          </a:p>
          <a:p>
            <a:r>
              <a:rPr lang="en-US" dirty="0">
                <a:solidFill>
                  <a:schemeClr val="bg1"/>
                </a:solidFill>
                <a:latin typeface="Arial" panose="020B0604020202020204" pitchFamily="34" charset="0"/>
                <a:cs typeface="Arial" panose="020B0604020202020204" pitchFamily="34" charset="0"/>
              </a:rPr>
              <a:t>plan to minimize impact”</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Not planning to spend anything beyond grant amount</a:t>
            </a:r>
          </a:p>
        </p:txBody>
      </p:sp>
      <p:sp>
        <p:nvSpPr>
          <p:cNvPr id="2" name="Rectangle 1">
            <a:extLst>
              <a:ext uri="{FF2B5EF4-FFF2-40B4-BE49-F238E27FC236}">
                <a16:creationId xmlns:a16="http://schemas.microsoft.com/office/drawing/2014/main" id="{6E519596-2E3B-DB8C-E9D8-508E9CA9B247}"/>
              </a:ext>
            </a:extLst>
          </p:cNvPr>
          <p:cNvSpPr/>
          <p:nvPr/>
        </p:nvSpPr>
        <p:spPr>
          <a:xfrm>
            <a:off x="1328328" y="398970"/>
            <a:ext cx="6487352" cy="830997"/>
          </a:xfrm>
          <a:prstGeom prst="rect">
            <a:avLst/>
          </a:prstGeom>
        </p:spPr>
        <p:txBody>
          <a:bodyPr wrap="none">
            <a:spAutoFit/>
          </a:bodyPr>
          <a:lstStyle/>
          <a:p>
            <a:pPr algn="ctr"/>
            <a:r>
              <a:rPr lang="en-US" sz="4800" b="1" dirty="0">
                <a:solidFill>
                  <a:schemeClr val="bg1"/>
                </a:solidFill>
                <a:latin typeface="Arial" panose="020B0604020202020204" pitchFamily="34" charset="0"/>
              </a:rPr>
              <a:t>Budget/Transparency</a:t>
            </a:r>
            <a:endParaRPr lang="en-US" sz="4800" b="1" dirty="0">
              <a:solidFill>
                <a:schemeClr val="bg1"/>
              </a:solidFill>
            </a:endParaRPr>
          </a:p>
        </p:txBody>
      </p:sp>
    </p:spTree>
    <p:extLst>
      <p:ext uri="{BB962C8B-B14F-4D97-AF65-F5344CB8AC3E}">
        <p14:creationId xmlns:p14="http://schemas.microsoft.com/office/powerpoint/2010/main" val="3247100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2DA62F-5F2B-C72E-5571-03E11CDCB65A}"/>
              </a:ext>
            </a:extLst>
          </p:cNvPr>
          <p:cNvSpPr txBox="1"/>
          <p:nvPr/>
        </p:nvSpPr>
        <p:spPr>
          <a:xfrm>
            <a:off x="333535" y="2427661"/>
            <a:ext cx="8722783" cy="1477328"/>
          </a:xfrm>
          <a:prstGeom prst="rect">
            <a:avLst/>
          </a:prstGeom>
          <a:noFill/>
        </p:spPr>
        <p:txBody>
          <a:bodyPr wrap="square">
            <a:spAutoFit/>
          </a:bodyPr>
          <a:lstStyle/>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On what date was the current grant for this project awarded? Will the grant be invalidated if the project is not construction-ready by a certain date?</a:t>
            </a:r>
          </a:p>
          <a:p>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0907C23-DC6E-6A12-7B81-0C4EC349CDB0}"/>
              </a:ext>
            </a:extLst>
          </p:cNvPr>
          <p:cNvSpPr/>
          <p:nvPr/>
        </p:nvSpPr>
        <p:spPr>
          <a:xfrm>
            <a:off x="548485" y="4582663"/>
            <a:ext cx="7696339" cy="954107"/>
          </a:xfrm>
          <a:prstGeom prst="rect">
            <a:avLst/>
          </a:prstGeom>
        </p:spPr>
        <p:txBody>
          <a:bodyPr wrap="none">
            <a:spAutoFit/>
          </a:bodyPr>
          <a:lstStyle/>
          <a:p>
            <a:pPr algn="ctr"/>
            <a:r>
              <a:rPr lang="en-US" sz="2800" b="1" dirty="0">
                <a:solidFill>
                  <a:schemeClr val="bg1"/>
                </a:solidFill>
                <a:latin typeface="Arial" panose="020B0604020202020204" pitchFamily="34" charset="0"/>
              </a:rPr>
              <a:t>Building a true community asset takes time </a:t>
            </a:r>
          </a:p>
          <a:p>
            <a:pPr algn="ctr"/>
            <a:r>
              <a:rPr lang="en-US" sz="2800" b="1" dirty="0">
                <a:solidFill>
                  <a:schemeClr val="bg1"/>
                </a:solidFill>
                <a:latin typeface="Arial" panose="020B0604020202020204" pitchFamily="34" charset="0"/>
              </a:rPr>
              <a:t>and ground-level community involvement.</a:t>
            </a:r>
            <a:endParaRPr lang="en-US" sz="2800" b="1" dirty="0">
              <a:solidFill>
                <a:schemeClr val="bg1"/>
              </a:solidFill>
            </a:endParaRPr>
          </a:p>
        </p:txBody>
      </p:sp>
      <p:pic>
        <p:nvPicPr>
          <p:cNvPr id="6" name="Graphic 5" descr="Clock with solid fill">
            <a:extLst>
              <a:ext uri="{FF2B5EF4-FFF2-40B4-BE49-F238E27FC236}">
                <a16:creationId xmlns:a16="http://schemas.microsoft.com/office/drawing/2014/main" id="{5AA68023-A9B2-3F2E-3B46-BE2C54ED98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9454" y="1503758"/>
            <a:ext cx="914400" cy="923903"/>
          </a:xfrm>
          <a:prstGeom prst="rect">
            <a:avLst/>
          </a:prstGeom>
        </p:spPr>
      </p:pic>
      <p:sp>
        <p:nvSpPr>
          <p:cNvPr id="2" name="Rectangle 1">
            <a:extLst>
              <a:ext uri="{FF2B5EF4-FFF2-40B4-BE49-F238E27FC236}">
                <a16:creationId xmlns:a16="http://schemas.microsoft.com/office/drawing/2014/main" id="{C6231968-4264-422D-A3D1-B3E1BB08F9C5}"/>
              </a:ext>
            </a:extLst>
          </p:cNvPr>
          <p:cNvSpPr/>
          <p:nvPr/>
        </p:nvSpPr>
        <p:spPr>
          <a:xfrm>
            <a:off x="1328328" y="398970"/>
            <a:ext cx="6487352" cy="830997"/>
          </a:xfrm>
          <a:prstGeom prst="rect">
            <a:avLst/>
          </a:prstGeom>
        </p:spPr>
        <p:txBody>
          <a:bodyPr wrap="none">
            <a:spAutoFit/>
          </a:bodyPr>
          <a:lstStyle/>
          <a:p>
            <a:pPr algn="ctr"/>
            <a:r>
              <a:rPr lang="en-US" sz="4800" b="1" dirty="0">
                <a:solidFill>
                  <a:schemeClr val="bg1"/>
                </a:solidFill>
                <a:latin typeface="Arial" panose="020B0604020202020204" pitchFamily="34" charset="0"/>
              </a:rPr>
              <a:t>Budget/Transparency</a:t>
            </a:r>
            <a:endParaRPr lang="en-US" sz="4800" b="1" dirty="0">
              <a:solidFill>
                <a:schemeClr val="bg1"/>
              </a:solidFill>
            </a:endParaRPr>
          </a:p>
        </p:txBody>
      </p:sp>
    </p:spTree>
    <p:extLst>
      <p:ext uri="{BB962C8B-B14F-4D97-AF65-F5344CB8AC3E}">
        <p14:creationId xmlns:p14="http://schemas.microsoft.com/office/powerpoint/2010/main" val="202613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4" name="Picture 3" descr="A section of a building with many people&#10;&#10;Description automatically generated">
            <a:extLst>
              <a:ext uri="{FF2B5EF4-FFF2-40B4-BE49-F238E27FC236}">
                <a16:creationId xmlns:a16="http://schemas.microsoft.com/office/drawing/2014/main" id="{A48AB3C6-5DAE-3E7F-FF01-E1039A961C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99" y="1760463"/>
            <a:ext cx="5813353" cy="5002368"/>
          </a:xfrm>
          <a:prstGeom prst="rect">
            <a:avLst/>
          </a:prstGeom>
          <a:effectLst>
            <a:softEdge rad="355600"/>
          </a:effectLst>
        </p:spPr>
      </p:pic>
      <p:sp>
        <p:nvSpPr>
          <p:cNvPr id="2" name="Rectangle 1">
            <a:extLst>
              <a:ext uri="{FF2B5EF4-FFF2-40B4-BE49-F238E27FC236}">
                <a16:creationId xmlns:a16="http://schemas.microsoft.com/office/drawing/2014/main" id="{C3B8FE79-A2B9-AE96-61F8-C02AAE7F7670}"/>
              </a:ext>
            </a:extLst>
          </p:cNvPr>
          <p:cNvSpPr/>
          <p:nvPr/>
        </p:nvSpPr>
        <p:spPr>
          <a:xfrm>
            <a:off x="505240" y="2503869"/>
            <a:ext cx="8133520" cy="1015663"/>
          </a:xfrm>
          <a:prstGeom prst="rect">
            <a:avLst/>
          </a:prstGeom>
        </p:spPr>
        <p:txBody>
          <a:bodyPr wrap="square">
            <a:spAutoFit/>
          </a:bodyPr>
          <a:lstStyle/>
          <a:p>
            <a:pPr marL="457200" indent="-457200">
              <a:buClr>
                <a:schemeClr val="bg1"/>
              </a:buClr>
              <a:buFont typeface="Arial" panose="020B0604020202020204" pitchFamily="34" charset="0"/>
              <a:buChar char="•"/>
            </a:pPr>
            <a:endParaRPr lang="en-US" sz="3000" b="1" dirty="0">
              <a:solidFill>
                <a:schemeClr val="bg1"/>
              </a:solidFill>
              <a:latin typeface="Arial" panose="020B0604020202020204" pitchFamily="34" charset="0"/>
              <a:cs typeface="Arial" panose="020B0604020202020204" pitchFamily="34" charset="0"/>
            </a:endParaRPr>
          </a:p>
          <a:p>
            <a:endParaRPr lang="en-US" sz="30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D9B5BE1-48D1-B421-E90D-F0C4F039204E}"/>
              </a:ext>
            </a:extLst>
          </p:cNvPr>
          <p:cNvSpPr/>
          <p:nvPr/>
        </p:nvSpPr>
        <p:spPr>
          <a:xfrm>
            <a:off x="1807464" y="398970"/>
            <a:ext cx="5529078" cy="1569660"/>
          </a:xfrm>
          <a:prstGeom prst="rect">
            <a:avLst/>
          </a:prstGeom>
        </p:spPr>
        <p:txBody>
          <a:bodyPr wrap="none">
            <a:spAutoFit/>
          </a:bodyPr>
          <a:lstStyle/>
          <a:p>
            <a:pPr algn="ctr"/>
            <a:r>
              <a:rPr lang="en-US" sz="4800" b="1" dirty="0">
                <a:solidFill>
                  <a:schemeClr val="bg1"/>
                </a:solidFill>
                <a:latin typeface="Arial" panose="020B0604020202020204" pitchFamily="34" charset="0"/>
              </a:rPr>
              <a:t>Project scope</a:t>
            </a:r>
          </a:p>
          <a:p>
            <a:pPr algn="ctr"/>
            <a:r>
              <a:rPr lang="en-US" sz="4800" b="1" dirty="0">
                <a:solidFill>
                  <a:schemeClr val="bg1"/>
                </a:solidFill>
                <a:latin typeface="Arial" panose="020B0604020202020204" pitchFamily="34" charset="0"/>
              </a:rPr>
              <a:t>(past and present)</a:t>
            </a:r>
            <a:endParaRPr lang="en-US" sz="4800" b="1" dirty="0">
              <a:solidFill>
                <a:schemeClr val="bg1"/>
              </a:solidFill>
            </a:endParaRPr>
          </a:p>
        </p:txBody>
      </p:sp>
      <p:sp>
        <p:nvSpPr>
          <p:cNvPr id="6" name="TextBox 5">
            <a:extLst>
              <a:ext uri="{FF2B5EF4-FFF2-40B4-BE49-F238E27FC236}">
                <a16:creationId xmlns:a16="http://schemas.microsoft.com/office/drawing/2014/main" id="{6FE448E1-84F1-E86B-1AA7-A76026673F8D}"/>
              </a:ext>
            </a:extLst>
          </p:cNvPr>
          <p:cNvSpPr txBox="1"/>
          <p:nvPr/>
        </p:nvSpPr>
        <p:spPr>
          <a:xfrm>
            <a:off x="6327653" y="2781466"/>
            <a:ext cx="2348014" cy="2862322"/>
          </a:xfrm>
          <a:prstGeom prst="rect">
            <a:avLst/>
          </a:prstGeom>
          <a:noFill/>
        </p:spPr>
        <p:txBody>
          <a:bodyPr wrap="square">
            <a:spAutoFit/>
          </a:bodyPr>
          <a:lstStyle/>
          <a:p>
            <a:pPr rtl="0" fontAlgn="base"/>
            <a:r>
              <a:rPr lang="en-US" sz="1800" b="0" i="0" u="none" strike="noStrike" kern="1200" dirty="0">
                <a:solidFill>
                  <a:schemeClr val="bg1"/>
                </a:solidFill>
                <a:effectLst/>
                <a:latin typeface="Arial" panose="020B0604020202020204" pitchFamily="34" charset="0"/>
                <a:cs typeface="Arial" panose="020B0604020202020204" pitchFamily="34" charset="0"/>
              </a:rPr>
              <a:t>“Let’s get an imperfect connector there now and [a] more perfect long-term solution implemented later.”</a:t>
            </a:r>
          </a:p>
          <a:p>
            <a:pPr rtl="0" fontAlgn="base"/>
            <a:endParaRPr lang="en-US" sz="1800" b="0" i="0" u="none" strike="noStrike" kern="1200" dirty="0">
              <a:solidFill>
                <a:schemeClr val="bg1"/>
              </a:solidFill>
              <a:effectLst/>
              <a:latin typeface="Arial" panose="020B0604020202020204" pitchFamily="34" charset="0"/>
              <a:cs typeface="Arial" panose="020B0604020202020204" pitchFamily="34" charset="0"/>
            </a:endParaRPr>
          </a:p>
          <a:p>
            <a:pPr rtl="0" fontAlgn="base"/>
            <a:r>
              <a:rPr lang="en-US" dirty="0">
                <a:solidFill>
                  <a:schemeClr val="bg1"/>
                </a:solidFill>
                <a:latin typeface="Arial" panose="020B0604020202020204" pitchFamily="34" charset="0"/>
                <a:cs typeface="Arial" panose="020B0604020202020204" pitchFamily="34" charset="0"/>
              </a:rPr>
              <a:t>―Don Smith, RIDC</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2019 Mayor’s office meeting</a:t>
            </a:r>
            <a:endParaRPr lang="en-US" sz="1800" b="0" i="0" u="none" strike="noStrike" kern="120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0733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B8FE79-A2B9-AE96-61F8-C02AAE7F7670}"/>
              </a:ext>
            </a:extLst>
          </p:cNvPr>
          <p:cNvSpPr/>
          <p:nvPr/>
        </p:nvSpPr>
        <p:spPr>
          <a:xfrm>
            <a:off x="505240" y="2503869"/>
            <a:ext cx="8133520" cy="1015663"/>
          </a:xfrm>
          <a:prstGeom prst="rect">
            <a:avLst/>
          </a:prstGeom>
        </p:spPr>
        <p:txBody>
          <a:bodyPr wrap="square">
            <a:spAutoFit/>
          </a:bodyPr>
          <a:lstStyle/>
          <a:p>
            <a:pPr marL="457200" indent="-457200">
              <a:buClr>
                <a:schemeClr val="bg1"/>
              </a:buClr>
              <a:buFont typeface="Arial" panose="020B0604020202020204" pitchFamily="34" charset="0"/>
              <a:buChar char="•"/>
            </a:pPr>
            <a:endParaRPr lang="en-US" sz="3000" b="1" dirty="0">
              <a:solidFill>
                <a:schemeClr val="bg1"/>
              </a:solidFill>
              <a:latin typeface="Arial" panose="020B0604020202020204" pitchFamily="34" charset="0"/>
              <a:cs typeface="Arial" panose="020B0604020202020204" pitchFamily="34" charset="0"/>
            </a:endParaRPr>
          </a:p>
          <a:p>
            <a:endParaRPr lang="en-US" sz="30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D9B5BE1-48D1-B421-E90D-F0C4F039204E}"/>
              </a:ext>
            </a:extLst>
          </p:cNvPr>
          <p:cNvSpPr/>
          <p:nvPr/>
        </p:nvSpPr>
        <p:spPr>
          <a:xfrm>
            <a:off x="2652119" y="63672"/>
            <a:ext cx="3884398" cy="830997"/>
          </a:xfrm>
          <a:prstGeom prst="rect">
            <a:avLst/>
          </a:prstGeom>
        </p:spPr>
        <p:txBody>
          <a:bodyPr wrap="none">
            <a:spAutoFit/>
          </a:bodyPr>
          <a:lstStyle/>
          <a:p>
            <a:pPr algn="ctr"/>
            <a:r>
              <a:rPr lang="en-US" sz="4800" b="1" dirty="0">
                <a:solidFill>
                  <a:schemeClr val="bg1"/>
                </a:solidFill>
                <a:latin typeface="Arial" panose="020B0604020202020204" pitchFamily="34" charset="0"/>
              </a:rPr>
              <a:t>Not in scope</a:t>
            </a:r>
          </a:p>
        </p:txBody>
      </p:sp>
      <p:sp>
        <p:nvSpPr>
          <p:cNvPr id="5" name="Rectangle 4">
            <a:extLst>
              <a:ext uri="{FF2B5EF4-FFF2-40B4-BE49-F238E27FC236}">
                <a16:creationId xmlns:a16="http://schemas.microsoft.com/office/drawing/2014/main" id="{54BBB237-674C-1990-32FA-84DDF88EBF17}"/>
              </a:ext>
            </a:extLst>
          </p:cNvPr>
          <p:cNvSpPr/>
          <p:nvPr/>
        </p:nvSpPr>
        <p:spPr>
          <a:xfrm>
            <a:off x="141069" y="738999"/>
            <a:ext cx="9106917" cy="1077218"/>
          </a:xfrm>
          <a:prstGeom prst="rect">
            <a:avLst/>
          </a:prstGeom>
        </p:spPr>
        <p:txBody>
          <a:bodyPr wrap="none">
            <a:spAutoFit/>
          </a:bodyPr>
          <a:lstStyle/>
          <a:p>
            <a:pPr marL="685800" indent="-685800">
              <a:buFont typeface="Arial" panose="020B0604020202020204" pitchFamily="34" charset="0"/>
              <a:buChar char="•"/>
            </a:pPr>
            <a:r>
              <a:rPr lang="en-US" sz="3200" b="1" dirty="0">
                <a:solidFill>
                  <a:schemeClr val="bg1"/>
                </a:solidFill>
                <a:latin typeface="Arial" panose="020B0604020202020204" pitchFamily="34" charset="0"/>
              </a:rPr>
              <a:t>Connections to Bud Hammer Field</a:t>
            </a:r>
          </a:p>
          <a:p>
            <a:pPr marL="685800" indent="-685800">
              <a:buFont typeface="Arial" panose="020B0604020202020204" pitchFamily="34" charset="0"/>
              <a:buChar char="•"/>
            </a:pPr>
            <a:r>
              <a:rPr lang="en-US" sz="3200" b="1" dirty="0">
                <a:solidFill>
                  <a:schemeClr val="bg1"/>
                </a:solidFill>
                <a:latin typeface="Arial" panose="020B0604020202020204" pitchFamily="34" charset="0"/>
              </a:rPr>
              <a:t>Safety of connection to Greenfield Avenue</a:t>
            </a:r>
          </a:p>
        </p:txBody>
      </p:sp>
      <p:pic>
        <p:nvPicPr>
          <p:cNvPr id="8" name="Picture 7" descr="A car accident on the road&#10;&#10;Description automatically generated">
            <a:extLst>
              <a:ext uri="{FF2B5EF4-FFF2-40B4-BE49-F238E27FC236}">
                <a16:creationId xmlns:a16="http://schemas.microsoft.com/office/drawing/2014/main" id="{88BA8A0D-F742-FD91-4B9B-2F193FFB17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451" y="1766113"/>
            <a:ext cx="6380045" cy="3590472"/>
          </a:xfrm>
          <a:prstGeom prst="rect">
            <a:avLst/>
          </a:prstGeom>
        </p:spPr>
      </p:pic>
      <p:sp>
        <p:nvSpPr>
          <p:cNvPr id="6" name="TextBox 5">
            <a:extLst>
              <a:ext uri="{FF2B5EF4-FFF2-40B4-BE49-F238E27FC236}">
                <a16:creationId xmlns:a16="http://schemas.microsoft.com/office/drawing/2014/main" id="{E7E95823-147D-0A03-C4FD-445E26705F68}"/>
              </a:ext>
            </a:extLst>
          </p:cNvPr>
          <p:cNvSpPr txBox="1"/>
          <p:nvPr/>
        </p:nvSpPr>
        <p:spPr>
          <a:xfrm>
            <a:off x="141069" y="5307827"/>
            <a:ext cx="7148417" cy="923330"/>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How can the proposed trail serve as a “low-stress” connection for cyclists and pedestrians when traffic conditions on Greenfield Avenue are notoriously hazardous for both?</a:t>
            </a:r>
          </a:p>
        </p:txBody>
      </p:sp>
      <p:sp>
        <p:nvSpPr>
          <p:cNvPr id="9" name="TextBox 8">
            <a:extLst>
              <a:ext uri="{FF2B5EF4-FFF2-40B4-BE49-F238E27FC236}">
                <a16:creationId xmlns:a16="http://schemas.microsoft.com/office/drawing/2014/main" id="{535362AA-C5BE-2DA3-9188-FC69FF219B59}"/>
              </a:ext>
            </a:extLst>
          </p:cNvPr>
          <p:cNvSpPr txBox="1"/>
          <p:nvPr/>
        </p:nvSpPr>
        <p:spPr>
          <a:xfrm>
            <a:off x="2956142" y="6183646"/>
            <a:ext cx="5904718" cy="646331"/>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Safer crossing under discussion as part of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Swinburne Bridge replacement (2026 or later)</a:t>
            </a:r>
          </a:p>
        </p:txBody>
      </p:sp>
    </p:spTree>
    <p:extLst>
      <p:ext uri="{BB962C8B-B14F-4D97-AF65-F5344CB8AC3E}">
        <p14:creationId xmlns:p14="http://schemas.microsoft.com/office/powerpoint/2010/main" val="269561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A90CAE-50CE-9F93-1507-C340C3BFF0B3}"/>
              </a:ext>
            </a:extLst>
          </p:cNvPr>
          <p:cNvSpPr txBox="1"/>
          <p:nvPr/>
        </p:nvSpPr>
        <p:spPr>
          <a:xfrm>
            <a:off x="2154477" y="455474"/>
            <a:ext cx="4835046" cy="830997"/>
          </a:xfrm>
          <a:prstGeom prst="rect">
            <a:avLst/>
          </a:prstGeom>
          <a:noFill/>
        </p:spPr>
        <p:txBody>
          <a:bodyPr wrap="square">
            <a:spAutoFit/>
          </a:bodyPr>
          <a:lstStyle/>
          <a:p>
            <a:pPr algn="ctr"/>
            <a:r>
              <a:rPr lang="en-US" sz="4800" b="1" dirty="0">
                <a:solidFill>
                  <a:schemeClr val="bg1"/>
                </a:solidFill>
                <a:latin typeface="Arial" panose="020B0604020202020204" pitchFamily="34" charset="0"/>
              </a:rPr>
              <a:t>Resources</a:t>
            </a:r>
            <a:endParaRPr lang="en-US" sz="4800" b="1" dirty="0">
              <a:solidFill>
                <a:schemeClr val="bg1"/>
              </a:solidFill>
            </a:endParaRPr>
          </a:p>
        </p:txBody>
      </p:sp>
      <p:sp>
        <p:nvSpPr>
          <p:cNvPr id="5" name="TextBox 4">
            <a:extLst>
              <a:ext uri="{FF2B5EF4-FFF2-40B4-BE49-F238E27FC236}">
                <a16:creationId xmlns:a16="http://schemas.microsoft.com/office/drawing/2014/main" id="{AE87C702-B6A5-4D05-04B8-B418C93E8BAC}"/>
              </a:ext>
            </a:extLst>
          </p:cNvPr>
          <p:cNvSpPr txBox="1"/>
          <p:nvPr/>
        </p:nvSpPr>
        <p:spPr>
          <a:xfrm>
            <a:off x="607512" y="5089518"/>
            <a:ext cx="6486071" cy="369332"/>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https://engage.pittsburghpa.gov/stormwater-code</a:t>
            </a:r>
          </a:p>
        </p:txBody>
      </p:sp>
      <p:sp>
        <p:nvSpPr>
          <p:cNvPr id="6" name="TextBox 5">
            <a:extLst>
              <a:ext uri="{FF2B5EF4-FFF2-40B4-BE49-F238E27FC236}">
                <a16:creationId xmlns:a16="http://schemas.microsoft.com/office/drawing/2014/main" id="{C3723DBA-E2CA-835C-4747-0A689EFBDE86}"/>
              </a:ext>
            </a:extLst>
          </p:cNvPr>
          <p:cNvSpPr txBox="1"/>
          <p:nvPr/>
        </p:nvSpPr>
        <p:spPr>
          <a:xfrm>
            <a:off x="607512" y="972003"/>
            <a:ext cx="4572000" cy="3970318"/>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https://agupubs.onlinelibrary.wiley.com/doi/10.1029/2023EF003663</a:t>
            </a:r>
          </a:p>
          <a:p>
            <a:r>
              <a:rPr lang="en-US" dirty="0">
                <a:solidFill>
                  <a:schemeClr val="bg1"/>
                </a:solidFill>
                <a:latin typeface="Arial" panose="020B0604020202020204" pitchFamily="34" charset="0"/>
                <a:cs typeface="Arial" panose="020B0604020202020204" pitchFamily="34" charset="0"/>
              </a:rPr>
              <a:t> https://www.pnas.org/doi/10.1073/pnas.2311132121</a:t>
            </a:r>
          </a:p>
          <a:p>
            <a:r>
              <a:rPr lang="en-US" dirty="0">
                <a:solidFill>
                  <a:schemeClr val="bg1"/>
                </a:solidFill>
                <a:latin typeface="Arial" panose="020B0604020202020204" pitchFamily="34" charset="0"/>
                <a:cs typeface="Arial" panose="020B0604020202020204" pitchFamily="34" charset="0"/>
              </a:rPr>
              <a:t> https://www.birmingham.ac.uk/news/2024/trees-reveal-climate-surprise-bark-removes-methane-from-the-atmosphere</a:t>
            </a: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https://www.wbur.org/news/2022/02/16/forest-fragments-northeast-us-climate-change-soil-respiration</a:t>
            </a:r>
          </a:p>
        </p:txBody>
      </p:sp>
      <p:sp>
        <p:nvSpPr>
          <p:cNvPr id="9" name="TextBox 8">
            <a:extLst>
              <a:ext uri="{FF2B5EF4-FFF2-40B4-BE49-F238E27FC236}">
                <a16:creationId xmlns:a16="http://schemas.microsoft.com/office/drawing/2014/main" id="{6C241F3D-17AA-C531-E33B-EAB83F60944A}"/>
              </a:ext>
            </a:extLst>
          </p:cNvPr>
          <p:cNvSpPr txBox="1"/>
          <p:nvPr/>
        </p:nvSpPr>
        <p:spPr>
          <a:xfrm>
            <a:off x="5874707" y="5606047"/>
            <a:ext cx="2849672"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More to come!</a:t>
            </a:r>
          </a:p>
        </p:txBody>
      </p:sp>
    </p:spTree>
    <p:extLst>
      <p:ext uri="{BB962C8B-B14F-4D97-AF65-F5344CB8AC3E}">
        <p14:creationId xmlns:p14="http://schemas.microsoft.com/office/powerpoint/2010/main" val="3096868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48756E-B162-4AFA-B230-4D03B1E60FAB}"/>
              </a:ext>
            </a:extLst>
          </p:cNvPr>
          <p:cNvSpPr/>
          <p:nvPr/>
        </p:nvSpPr>
        <p:spPr>
          <a:xfrm>
            <a:off x="872836" y="2435125"/>
            <a:ext cx="7398327" cy="2354491"/>
          </a:xfrm>
          <a:prstGeom prst="rect">
            <a:avLst/>
          </a:prstGeom>
        </p:spPr>
        <p:txBody>
          <a:bodyPr wrap="square">
            <a:spAutoFit/>
          </a:bodyPr>
          <a:lstStyle/>
          <a:p>
            <a:pPr lvl="0" algn="ctr">
              <a:defRPr/>
            </a:pPr>
            <a:r>
              <a:rPr lang="en-US" sz="3600" b="1" dirty="0">
                <a:solidFill>
                  <a:prstClr val="white"/>
                </a:solidFill>
                <a:latin typeface="Arial" panose="020B0604020202020204" pitchFamily="34" charset="0"/>
              </a:rPr>
              <a:t>What is your vision for the</a:t>
            </a:r>
          </a:p>
          <a:p>
            <a:pPr lvl="0" algn="ctr">
              <a:defRPr/>
            </a:pPr>
            <a:r>
              <a:rPr lang="en-US" sz="3600" b="1" dirty="0">
                <a:solidFill>
                  <a:prstClr val="white"/>
                </a:solidFill>
                <a:latin typeface="Arial" panose="020B0604020202020204" pitchFamily="34" charset="0"/>
              </a:rPr>
              <a:t>Sylvan Avenue Trail?</a:t>
            </a:r>
          </a:p>
          <a:p>
            <a:pPr lvl="0" algn="ctr">
              <a:defRPr/>
            </a:pPr>
            <a:endParaRPr lang="en-US" sz="4500" b="1" dirty="0">
              <a:solidFill>
                <a:prstClr val="white"/>
              </a:solidFill>
              <a:latin typeface="Arial" panose="020B0604020202020204" pitchFamily="34" charset="0"/>
            </a:endParaRPr>
          </a:p>
          <a:p>
            <a:pPr lvl="0" algn="ctr">
              <a:defRPr/>
            </a:pPr>
            <a:endParaRPr lang="en-US" sz="3000" b="1" dirty="0">
              <a:solidFill>
                <a:prstClr val="white"/>
              </a:solidFill>
              <a:latin typeface="Arial" panose="020B0604020202020204" pitchFamily="34" charset="0"/>
            </a:endParaRPr>
          </a:p>
        </p:txBody>
      </p:sp>
      <p:sp>
        <p:nvSpPr>
          <p:cNvPr id="2" name="Rectangle 1">
            <a:extLst>
              <a:ext uri="{FF2B5EF4-FFF2-40B4-BE49-F238E27FC236}">
                <a16:creationId xmlns:a16="http://schemas.microsoft.com/office/drawing/2014/main" id="{194D5B1D-9C4A-5AD9-8A11-60489863542D}"/>
              </a:ext>
            </a:extLst>
          </p:cNvPr>
          <p:cNvSpPr/>
          <p:nvPr/>
        </p:nvSpPr>
        <p:spPr>
          <a:xfrm>
            <a:off x="297061" y="233585"/>
            <a:ext cx="8549875" cy="707886"/>
          </a:xfrm>
          <a:prstGeom prst="rect">
            <a:avLst/>
          </a:prstGeom>
        </p:spPr>
        <p:txBody>
          <a:bodyPr wrap="square">
            <a:spAutoFit/>
          </a:bodyPr>
          <a:lstStyle/>
          <a:p>
            <a:pPr lvl="0" algn="ctr"/>
            <a:r>
              <a:rPr lang="en-US" sz="4000" b="1" dirty="0">
                <a:solidFill>
                  <a:prstClr val="white"/>
                </a:solidFill>
                <a:latin typeface="Arial" panose="020B0604020202020204" pitchFamily="34" charset="0"/>
              </a:rPr>
              <a:t>Q &amp; A</a:t>
            </a:r>
          </a:p>
        </p:txBody>
      </p:sp>
    </p:spTree>
    <p:extLst>
      <p:ext uri="{BB962C8B-B14F-4D97-AF65-F5344CB8AC3E}">
        <p14:creationId xmlns:p14="http://schemas.microsoft.com/office/powerpoint/2010/main" val="579395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48756E-B162-4AFA-B230-4D03B1E60FAB}"/>
              </a:ext>
            </a:extLst>
          </p:cNvPr>
          <p:cNvSpPr/>
          <p:nvPr/>
        </p:nvSpPr>
        <p:spPr>
          <a:xfrm>
            <a:off x="872837" y="1044736"/>
            <a:ext cx="7398327" cy="5401479"/>
          </a:xfrm>
          <a:prstGeom prst="rect">
            <a:avLst/>
          </a:prstGeom>
        </p:spPr>
        <p:txBody>
          <a:bodyPr wrap="square">
            <a:spAutoFit/>
          </a:bodyPr>
          <a:lstStyle/>
          <a:p>
            <a:pPr lvl="0" algn="ctr">
              <a:defRPr/>
            </a:pPr>
            <a:r>
              <a:rPr lang="en-US" sz="3600" b="1" dirty="0">
                <a:solidFill>
                  <a:prstClr val="white"/>
                </a:solidFill>
                <a:latin typeface="Arial" panose="020B0604020202020204" pitchFamily="34" charset="0"/>
                <a:cs typeface="Arial" panose="020B0604020202020204" pitchFamily="34" charset="0"/>
              </a:rPr>
              <a:t>Get in touch</a:t>
            </a:r>
          </a:p>
          <a:p>
            <a:pPr lvl="0" algn="ctr">
              <a:defRPr/>
            </a:pPr>
            <a:endParaRPr lang="en-US" sz="4500" b="1" dirty="0">
              <a:solidFill>
                <a:prstClr val="white"/>
              </a:solidFill>
              <a:latin typeface="Arial" panose="020B0604020202020204" pitchFamily="34" charset="0"/>
              <a:cs typeface="Arial" panose="020B0604020202020204" pitchFamily="34" charset="0"/>
            </a:endParaRPr>
          </a:p>
          <a:p>
            <a:pPr lvl="0" algn="ctr">
              <a:defRPr/>
            </a:pPr>
            <a:endParaRPr lang="en-US" sz="4500" b="1" dirty="0">
              <a:solidFill>
                <a:prstClr val="white"/>
              </a:solidFill>
              <a:latin typeface="Arial" panose="020B0604020202020204" pitchFamily="34" charset="0"/>
              <a:cs typeface="Arial" panose="020B0604020202020204" pitchFamily="34" charset="0"/>
            </a:endParaRPr>
          </a:p>
          <a:p>
            <a:pPr lvl="0" algn="ctr">
              <a:defRPr/>
            </a:pPr>
            <a:endParaRPr lang="en-US" sz="4500" b="1" dirty="0">
              <a:solidFill>
                <a:prstClr val="white"/>
              </a:solidFill>
              <a:latin typeface="Arial" panose="020B0604020202020204" pitchFamily="34" charset="0"/>
              <a:cs typeface="Arial" panose="020B0604020202020204" pitchFamily="34" charset="0"/>
            </a:endParaRPr>
          </a:p>
          <a:p>
            <a:pPr lvl="0" algn="ctr">
              <a:defRPr/>
            </a:pPr>
            <a:r>
              <a:rPr lang="en-US" sz="3300" b="1"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junctioncoalition@gmail.com</a:t>
            </a:r>
            <a:endParaRPr lang="en-US" sz="3300" b="1" dirty="0">
              <a:solidFill>
                <a:schemeClr val="bg1"/>
              </a:solidFill>
              <a:latin typeface="Arial" panose="020B0604020202020204" pitchFamily="34" charset="0"/>
              <a:cs typeface="Arial" panose="020B0604020202020204" pitchFamily="34" charset="0"/>
            </a:endParaRPr>
          </a:p>
          <a:p>
            <a:pPr algn="ctr">
              <a:defRPr/>
            </a:pPr>
            <a:r>
              <a:rPr lang="en-US" sz="3300" b="1" dirty="0">
                <a:solidFill>
                  <a:schemeClr val="bg1"/>
                </a:solidFill>
                <a:latin typeface="Arial" panose="020B0604020202020204" pitchFamily="34" charset="0"/>
                <a:cs typeface="Arial" panose="020B0604020202020204" pitchFamily="34" charset="0"/>
              </a:rPr>
              <a:t>www.junctioncoalition.org</a:t>
            </a:r>
            <a:br>
              <a:rPr lang="en-US" sz="3300" b="1" dirty="0">
                <a:solidFill>
                  <a:schemeClr val="bg1"/>
                </a:solidFill>
                <a:latin typeface="Arial" panose="020B0604020202020204" pitchFamily="34" charset="0"/>
                <a:cs typeface="Arial" panose="020B0604020202020204" pitchFamily="34" charset="0"/>
              </a:rPr>
            </a:br>
            <a:r>
              <a:rPr lang="en-US" sz="3300" b="1" dirty="0">
                <a:solidFill>
                  <a:schemeClr val="bg1"/>
                </a:solidFill>
                <a:latin typeface="Arial" panose="020B0604020202020204" pitchFamily="34" charset="0"/>
                <a:cs typeface="Arial" panose="020B0604020202020204" pitchFamily="34" charset="0"/>
              </a:rPr>
              <a:t>(presentation and resources)</a:t>
            </a:r>
          </a:p>
          <a:p>
            <a:pPr lvl="0" algn="ctr">
              <a:defRPr/>
            </a:pPr>
            <a:endParaRPr lang="en-US" sz="4500" b="1" dirty="0">
              <a:solidFill>
                <a:prstClr val="white"/>
              </a:solidFill>
              <a:latin typeface="Arial" panose="020B0604020202020204" pitchFamily="34" charset="0"/>
              <a:cs typeface="Arial" panose="020B0604020202020204" pitchFamily="34" charset="0"/>
            </a:endParaRPr>
          </a:p>
          <a:p>
            <a:pPr lvl="0" algn="ctr">
              <a:defRPr/>
            </a:pPr>
            <a:endParaRPr lang="en-US" sz="3000" b="1" dirty="0">
              <a:solidFill>
                <a:prstClr val="white"/>
              </a:solidFill>
              <a:latin typeface="Arial" panose="020B0604020202020204" pitchFamily="34" charset="0"/>
            </a:endParaRPr>
          </a:p>
        </p:txBody>
      </p:sp>
      <p:pic>
        <p:nvPicPr>
          <p:cNvPr id="5" name="Picture 4">
            <a:extLst>
              <a:ext uri="{FF2B5EF4-FFF2-40B4-BE49-F238E27FC236}">
                <a16:creationId xmlns:a16="http://schemas.microsoft.com/office/drawing/2014/main" id="{F69678A7-5D55-4A1B-857E-76305F4D1B61}"/>
              </a:ext>
            </a:extLst>
          </p:cNvPr>
          <p:cNvPicPr>
            <a:picLocks noChangeAspect="1"/>
          </p:cNvPicPr>
          <p:nvPr/>
        </p:nvPicPr>
        <p:blipFill>
          <a:blip r:embed="rId4"/>
          <a:stretch>
            <a:fillRect/>
          </a:stretch>
        </p:blipFill>
        <p:spPr>
          <a:xfrm>
            <a:off x="3756498" y="1878091"/>
            <a:ext cx="1631005" cy="1624279"/>
          </a:xfrm>
          <a:prstGeom prst="rect">
            <a:avLst/>
          </a:prstGeom>
        </p:spPr>
      </p:pic>
    </p:spTree>
    <p:extLst>
      <p:ext uri="{BB962C8B-B14F-4D97-AF65-F5344CB8AC3E}">
        <p14:creationId xmlns:p14="http://schemas.microsoft.com/office/powerpoint/2010/main" val="3188017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C21B1B-F875-B42C-F6BE-886B6D59233C}"/>
              </a:ext>
            </a:extLst>
          </p:cNvPr>
          <p:cNvSpPr/>
          <p:nvPr/>
        </p:nvSpPr>
        <p:spPr>
          <a:xfrm>
            <a:off x="505240" y="1439159"/>
            <a:ext cx="8133520" cy="1015663"/>
          </a:xfrm>
          <a:prstGeom prst="rect">
            <a:avLst/>
          </a:prstGeom>
        </p:spPr>
        <p:txBody>
          <a:bodyPr wrap="square">
            <a:spAutoFit/>
          </a:bodyPr>
          <a:lstStyle/>
          <a:p>
            <a:pPr marL="457200" indent="-457200">
              <a:buClr>
                <a:schemeClr val="bg1"/>
              </a:buClr>
              <a:buFont typeface="Arial" panose="020B0604020202020204" pitchFamily="34" charset="0"/>
              <a:buChar char="•"/>
            </a:pPr>
            <a:endParaRPr lang="en-US" sz="3000" b="1" dirty="0">
              <a:solidFill>
                <a:schemeClr val="bg1"/>
              </a:solidFill>
              <a:latin typeface="Arial" panose="020B0604020202020204" pitchFamily="34" charset="0"/>
              <a:cs typeface="Arial" panose="020B0604020202020204" pitchFamily="34" charset="0"/>
            </a:endParaRPr>
          </a:p>
          <a:p>
            <a:endParaRPr lang="en-US" sz="30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BA70BE6-03D1-1AC9-5A38-1B9DCC6DF97C}"/>
              </a:ext>
            </a:extLst>
          </p:cNvPr>
          <p:cNvSpPr/>
          <p:nvPr/>
        </p:nvSpPr>
        <p:spPr>
          <a:xfrm>
            <a:off x="723850" y="398970"/>
            <a:ext cx="7696339" cy="954107"/>
          </a:xfrm>
          <a:prstGeom prst="rect">
            <a:avLst/>
          </a:prstGeom>
        </p:spPr>
        <p:txBody>
          <a:bodyPr wrap="none">
            <a:spAutoFit/>
          </a:bodyPr>
          <a:lstStyle/>
          <a:p>
            <a:pPr algn="ctr"/>
            <a:r>
              <a:rPr lang="en-US" sz="2800" b="1" dirty="0">
                <a:solidFill>
                  <a:schemeClr val="bg1"/>
                </a:solidFill>
                <a:latin typeface="Arial" panose="020B0604020202020204" pitchFamily="34" charset="0"/>
              </a:rPr>
              <a:t>Building a true community asset takes time </a:t>
            </a:r>
          </a:p>
          <a:p>
            <a:pPr algn="ctr"/>
            <a:r>
              <a:rPr lang="en-US" sz="2800" b="1" dirty="0">
                <a:solidFill>
                  <a:schemeClr val="bg1"/>
                </a:solidFill>
                <a:latin typeface="Arial" panose="020B0604020202020204" pitchFamily="34" charset="0"/>
              </a:rPr>
              <a:t>and ground-level community involvement.</a:t>
            </a:r>
            <a:endParaRPr lang="en-US" sz="2800" b="1" dirty="0">
              <a:solidFill>
                <a:schemeClr val="bg1"/>
              </a:solidFill>
            </a:endParaRPr>
          </a:p>
        </p:txBody>
      </p:sp>
      <p:sp>
        <p:nvSpPr>
          <p:cNvPr id="5" name="Rectangle 4">
            <a:extLst>
              <a:ext uri="{FF2B5EF4-FFF2-40B4-BE49-F238E27FC236}">
                <a16:creationId xmlns:a16="http://schemas.microsoft.com/office/drawing/2014/main" id="{A822B933-C598-B434-3602-C2B886E4056B}"/>
              </a:ext>
            </a:extLst>
          </p:cNvPr>
          <p:cNvSpPr/>
          <p:nvPr/>
        </p:nvSpPr>
        <p:spPr>
          <a:xfrm>
            <a:off x="2031082" y="3294570"/>
            <a:ext cx="5081840" cy="830997"/>
          </a:xfrm>
          <a:prstGeom prst="rect">
            <a:avLst/>
          </a:prstGeom>
        </p:spPr>
        <p:txBody>
          <a:bodyPr wrap="none">
            <a:spAutoFit/>
          </a:bodyPr>
          <a:lstStyle/>
          <a:p>
            <a:pPr algn="ctr"/>
            <a:r>
              <a:rPr lang="en-US" sz="4800" b="1" dirty="0">
                <a:solidFill>
                  <a:schemeClr val="bg1"/>
                </a:solidFill>
                <a:latin typeface="Arial" panose="020B0604020202020204" pitchFamily="34" charset="0"/>
              </a:rPr>
              <a:t>How we got here</a:t>
            </a:r>
            <a:endParaRPr lang="en-US" sz="4800" b="1" dirty="0">
              <a:solidFill>
                <a:schemeClr val="bg1"/>
              </a:solidFill>
            </a:endParaRPr>
          </a:p>
        </p:txBody>
      </p:sp>
      <p:sp>
        <p:nvSpPr>
          <p:cNvPr id="6" name="TextBox 5">
            <a:extLst>
              <a:ext uri="{FF2B5EF4-FFF2-40B4-BE49-F238E27FC236}">
                <a16:creationId xmlns:a16="http://schemas.microsoft.com/office/drawing/2014/main" id="{70ED2F82-AB79-A12D-8C53-0B2C1F12CC2F}"/>
              </a:ext>
            </a:extLst>
          </p:cNvPr>
          <p:cNvSpPr txBox="1"/>
          <p:nvPr/>
        </p:nvSpPr>
        <p:spPr>
          <a:xfrm>
            <a:off x="941318" y="1454161"/>
            <a:ext cx="6831082" cy="1477328"/>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Pennsylvania Trail Design &amp; Development Principles: Guidelines for Sustainable, Non-Motorized Trails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https://cdn2.assets-servd.host/material-civet/production/images/documents/Pennsylvania_Trail_Design_and_Development_Principles.pdf?dm=1633032428</a:t>
            </a:r>
          </a:p>
        </p:txBody>
      </p:sp>
    </p:spTree>
    <p:extLst>
      <p:ext uri="{BB962C8B-B14F-4D97-AF65-F5344CB8AC3E}">
        <p14:creationId xmlns:p14="http://schemas.microsoft.com/office/powerpoint/2010/main" val="419507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C21B1B-F875-B42C-F6BE-886B6D59233C}"/>
              </a:ext>
            </a:extLst>
          </p:cNvPr>
          <p:cNvSpPr/>
          <p:nvPr/>
        </p:nvSpPr>
        <p:spPr>
          <a:xfrm>
            <a:off x="505240" y="1439159"/>
            <a:ext cx="8133520" cy="1015663"/>
          </a:xfrm>
          <a:prstGeom prst="rect">
            <a:avLst/>
          </a:prstGeom>
        </p:spPr>
        <p:txBody>
          <a:bodyPr wrap="square">
            <a:spAutoFit/>
          </a:bodyPr>
          <a:lstStyle/>
          <a:p>
            <a:pPr marL="457200" indent="-457200">
              <a:buClr>
                <a:schemeClr val="bg1"/>
              </a:buClr>
              <a:buFont typeface="Arial" panose="020B0604020202020204" pitchFamily="34" charset="0"/>
              <a:buChar char="•"/>
            </a:pPr>
            <a:endParaRPr lang="en-US" sz="3000" b="1" dirty="0">
              <a:solidFill>
                <a:schemeClr val="bg1"/>
              </a:solidFill>
              <a:latin typeface="Arial" panose="020B0604020202020204" pitchFamily="34" charset="0"/>
              <a:cs typeface="Arial" panose="020B0604020202020204" pitchFamily="34" charset="0"/>
            </a:endParaRPr>
          </a:p>
          <a:p>
            <a:endParaRPr lang="en-US" sz="30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BA70BE6-03D1-1AC9-5A38-1B9DCC6DF97C}"/>
              </a:ext>
            </a:extLst>
          </p:cNvPr>
          <p:cNvSpPr/>
          <p:nvPr/>
        </p:nvSpPr>
        <p:spPr>
          <a:xfrm>
            <a:off x="723850" y="398970"/>
            <a:ext cx="7696339" cy="954107"/>
          </a:xfrm>
          <a:prstGeom prst="rect">
            <a:avLst/>
          </a:prstGeom>
        </p:spPr>
        <p:txBody>
          <a:bodyPr wrap="none">
            <a:spAutoFit/>
          </a:bodyPr>
          <a:lstStyle/>
          <a:p>
            <a:pPr algn="ctr"/>
            <a:r>
              <a:rPr lang="en-US" sz="2800" b="1" dirty="0">
                <a:solidFill>
                  <a:schemeClr val="bg1"/>
                </a:solidFill>
                <a:latin typeface="Arial" panose="020B0604020202020204" pitchFamily="34" charset="0"/>
              </a:rPr>
              <a:t>Building a true community asset takes time </a:t>
            </a:r>
          </a:p>
          <a:p>
            <a:pPr algn="ctr"/>
            <a:r>
              <a:rPr lang="en-US" sz="2800" b="1" dirty="0">
                <a:solidFill>
                  <a:schemeClr val="bg1"/>
                </a:solidFill>
                <a:latin typeface="Arial" panose="020B0604020202020204" pitchFamily="34" charset="0"/>
              </a:rPr>
              <a:t>and ground-level community involvement.</a:t>
            </a:r>
            <a:endParaRPr lang="en-US" sz="2800" b="1" dirty="0">
              <a:solidFill>
                <a:schemeClr val="bg1"/>
              </a:solidFill>
            </a:endParaRPr>
          </a:p>
        </p:txBody>
      </p:sp>
      <p:sp>
        <p:nvSpPr>
          <p:cNvPr id="7" name="TextBox 6">
            <a:extLst>
              <a:ext uri="{FF2B5EF4-FFF2-40B4-BE49-F238E27FC236}">
                <a16:creationId xmlns:a16="http://schemas.microsoft.com/office/drawing/2014/main" id="{118632D3-9537-FEDF-903D-942EEC0DFA3C}"/>
              </a:ext>
            </a:extLst>
          </p:cNvPr>
          <p:cNvSpPr txBox="1"/>
          <p:nvPr/>
        </p:nvSpPr>
        <p:spPr>
          <a:xfrm>
            <a:off x="2148216" y="5634592"/>
            <a:ext cx="6068858" cy="369332"/>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https://engage.pittsburghpa.gov/sylvan-avenue-trail</a:t>
            </a:r>
          </a:p>
        </p:txBody>
      </p:sp>
      <p:pic>
        <p:nvPicPr>
          <p:cNvPr id="9" name="Picture 8">
            <a:extLst>
              <a:ext uri="{FF2B5EF4-FFF2-40B4-BE49-F238E27FC236}">
                <a16:creationId xmlns:a16="http://schemas.microsoft.com/office/drawing/2014/main" id="{C9B0CE6F-3546-1EAB-416E-C990001E2B5C}"/>
              </a:ext>
            </a:extLst>
          </p:cNvPr>
          <p:cNvPicPr>
            <a:picLocks noChangeAspect="1"/>
          </p:cNvPicPr>
          <p:nvPr/>
        </p:nvPicPr>
        <p:blipFill>
          <a:blip r:embed="rId3"/>
          <a:stretch>
            <a:fillRect/>
          </a:stretch>
        </p:blipFill>
        <p:spPr>
          <a:xfrm>
            <a:off x="0" y="1439159"/>
            <a:ext cx="9144000" cy="4075464"/>
          </a:xfrm>
          <a:prstGeom prst="rect">
            <a:avLst/>
          </a:prstGeom>
        </p:spPr>
      </p:pic>
      <p:sp>
        <p:nvSpPr>
          <p:cNvPr id="12" name="Arrow: Down 11">
            <a:extLst>
              <a:ext uri="{FF2B5EF4-FFF2-40B4-BE49-F238E27FC236}">
                <a16:creationId xmlns:a16="http://schemas.microsoft.com/office/drawing/2014/main" id="{1D8B66DF-93CE-A656-69B0-BBCD4369496C}"/>
              </a:ext>
            </a:extLst>
          </p:cNvPr>
          <p:cNvSpPr/>
          <p:nvPr/>
        </p:nvSpPr>
        <p:spPr>
          <a:xfrm rot="15947399">
            <a:off x="5047991" y="3506128"/>
            <a:ext cx="484632" cy="978408"/>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1883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C21B1B-F875-B42C-F6BE-886B6D59233C}"/>
              </a:ext>
            </a:extLst>
          </p:cNvPr>
          <p:cNvSpPr/>
          <p:nvPr/>
        </p:nvSpPr>
        <p:spPr>
          <a:xfrm>
            <a:off x="505240" y="1439159"/>
            <a:ext cx="8133520" cy="1015663"/>
          </a:xfrm>
          <a:prstGeom prst="rect">
            <a:avLst/>
          </a:prstGeom>
        </p:spPr>
        <p:txBody>
          <a:bodyPr wrap="square">
            <a:spAutoFit/>
          </a:bodyPr>
          <a:lstStyle/>
          <a:p>
            <a:pPr marL="457200" indent="-457200">
              <a:buClr>
                <a:schemeClr val="bg1"/>
              </a:buClr>
              <a:buFont typeface="Arial" panose="020B0604020202020204" pitchFamily="34" charset="0"/>
              <a:buChar char="•"/>
            </a:pPr>
            <a:endParaRPr lang="en-US" sz="3000" b="1" dirty="0">
              <a:solidFill>
                <a:schemeClr val="bg1"/>
              </a:solidFill>
              <a:latin typeface="Arial" panose="020B0604020202020204" pitchFamily="34" charset="0"/>
              <a:cs typeface="Arial" panose="020B0604020202020204" pitchFamily="34" charset="0"/>
            </a:endParaRPr>
          </a:p>
          <a:p>
            <a:endParaRPr lang="en-US" sz="30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BA70BE6-03D1-1AC9-5A38-1B9DCC6DF97C}"/>
              </a:ext>
            </a:extLst>
          </p:cNvPr>
          <p:cNvSpPr/>
          <p:nvPr/>
        </p:nvSpPr>
        <p:spPr>
          <a:xfrm>
            <a:off x="2786096" y="398970"/>
            <a:ext cx="3571812" cy="830997"/>
          </a:xfrm>
          <a:prstGeom prst="rect">
            <a:avLst/>
          </a:prstGeom>
        </p:spPr>
        <p:txBody>
          <a:bodyPr wrap="none">
            <a:spAutoFit/>
          </a:bodyPr>
          <a:lstStyle/>
          <a:p>
            <a:pPr algn="ctr"/>
            <a:r>
              <a:rPr lang="en-US" sz="4800" b="1" dirty="0">
                <a:solidFill>
                  <a:schemeClr val="bg1"/>
                </a:solidFill>
                <a:latin typeface="Arial" panose="020B0604020202020204" pitchFamily="34" charset="0"/>
              </a:rPr>
              <a:t>Community</a:t>
            </a:r>
            <a:endParaRPr lang="en-US" sz="4800" b="1" dirty="0">
              <a:solidFill>
                <a:schemeClr val="bg1"/>
              </a:solidFill>
            </a:endParaRPr>
          </a:p>
        </p:txBody>
      </p:sp>
      <p:sp>
        <p:nvSpPr>
          <p:cNvPr id="9" name="TextBox 8">
            <a:extLst>
              <a:ext uri="{FF2B5EF4-FFF2-40B4-BE49-F238E27FC236}">
                <a16:creationId xmlns:a16="http://schemas.microsoft.com/office/drawing/2014/main" id="{06AC627E-D28C-FE9D-C1A3-51E3F4389D83}"/>
              </a:ext>
            </a:extLst>
          </p:cNvPr>
          <p:cNvSpPr txBox="1"/>
          <p:nvPr/>
        </p:nvSpPr>
        <p:spPr>
          <a:xfrm>
            <a:off x="845507" y="1300473"/>
            <a:ext cx="6275538" cy="2923877"/>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Who exactly is this proposed trail intended to serve?</a:t>
            </a: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What comprehensive survey shows that Hazelwood and Greenfield residents have an overwhelming need to travel to Oakland in particular?</a:t>
            </a: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What residents of Hazelwood and/or Greenfield were involved in the proposed design of this project?</a:t>
            </a: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32934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20D4BE-01E1-48B6-93B9-93F1E57E0003}"/>
              </a:ext>
            </a:extLst>
          </p:cNvPr>
          <p:cNvSpPr/>
          <p:nvPr/>
        </p:nvSpPr>
        <p:spPr>
          <a:xfrm>
            <a:off x="110836" y="1101678"/>
            <a:ext cx="8941724" cy="1708160"/>
          </a:xfrm>
          <a:prstGeom prst="rect">
            <a:avLst/>
          </a:prstGeom>
        </p:spPr>
        <p:txBody>
          <a:bodyPr wrap="square">
            <a:spAutoFit/>
          </a:bodyPr>
          <a:lstStyle/>
          <a:p>
            <a:pPr algn="ctr" defTabSz="685800">
              <a:defRPr/>
            </a:pPr>
            <a:endParaRPr lang="en-US" sz="3000" dirty="0">
              <a:solidFill>
                <a:prstClr val="white"/>
              </a:solidFill>
              <a:latin typeface="Arial" panose="020B0604020202020204" pitchFamily="34" charset="0"/>
            </a:endParaRPr>
          </a:p>
          <a:p>
            <a:pPr defTabSz="685800">
              <a:defRPr/>
            </a:pPr>
            <a:endParaRPr lang="en-US" b="1" u="sng" dirty="0">
              <a:solidFill>
                <a:prstClr val="white"/>
              </a:solidFill>
              <a:latin typeface="Arial" panose="020B0604020202020204" pitchFamily="34" charset="0"/>
              <a:cs typeface="Arial" panose="020B0604020202020204" pitchFamily="34" charset="0"/>
            </a:endParaRPr>
          </a:p>
          <a:p>
            <a:pPr defTabSz="685800">
              <a:defRPr/>
            </a:pPr>
            <a:endParaRPr lang="en-US" b="1" u="sng" dirty="0">
              <a:solidFill>
                <a:prstClr val="white"/>
              </a:solidFill>
              <a:latin typeface="Arial" panose="020B0604020202020204" pitchFamily="34" charset="0"/>
              <a:cs typeface="Arial" panose="020B0604020202020204" pitchFamily="34" charset="0"/>
            </a:endParaRPr>
          </a:p>
          <a:p>
            <a:pPr defTabSz="685800">
              <a:defRPr/>
            </a:pPr>
            <a:endParaRPr lang="en-US" b="1" u="sng" dirty="0">
              <a:solidFill>
                <a:prstClr val="white"/>
              </a:solidFill>
              <a:latin typeface="Arial" panose="020B0604020202020204" pitchFamily="34" charset="0"/>
              <a:cs typeface="Arial" panose="020B0604020202020204" pitchFamily="34" charset="0"/>
            </a:endParaRPr>
          </a:p>
          <a:p>
            <a:pPr lvl="0" algn="ctr"/>
            <a:r>
              <a:rPr lang="en-US" sz="2100" b="1"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https://actionnetwork.org/petitions/our-money-our-solutions</a:t>
            </a:r>
            <a:endParaRPr lang="en-US" sz="2100" b="1" dirty="0">
              <a:solidFill>
                <a:prstClr val="white"/>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15A065-C115-4F10-B7FB-BB008F023F54}"/>
              </a:ext>
            </a:extLst>
          </p:cNvPr>
          <p:cNvPicPr>
            <a:picLocks noChangeAspect="1"/>
          </p:cNvPicPr>
          <p:nvPr/>
        </p:nvPicPr>
        <p:blipFill>
          <a:blip r:embed="rId4"/>
          <a:stretch>
            <a:fillRect/>
          </a:stretch>
        </p:blipFill>
        <p:spPr>
          <a:xfrm>
            <a:off x="1757632" y="1008952"/>
            <a:ext cx="5538680" cy="1448209"/>
          </a:xfrm>
          <a:prstGeom prst="rect">
            <a:avLst/>
          </a:prstGeom>
        </p:spPr>
      </p:pic>
      <p:sp>
        <p:nvSpPr>
          <p:cNvPr id="4" name="Rectangle 3">
            <a:extLst>
              <a:ext uri="{FF2B5EF4-FFF2-40B4-BE49-F238E27FC236}">
                <a16:creationId xmlns:a16="http://schemas.microsoft.com/office/drawing/2014/main" id="{2DD1DC15-A2CE-0890-78DF-DF9849207624}"/>
              </a:ext>
            </a:extLst>
          </p:cNvPr>
          <p:cNvSpPr/>
          <p:nvPr/>
        </p:nvSpPr>
        <p:spPr>
          <a:xfrm>
            <a:off x="212942" y="398970"/>
            <a:ext cx="8941724" cy="584775"/>
          </a:xfrm>
          <a:prstGeom prst="rect">
            <a:avLst/>
          </a:prstGeom>
        </p:spPr>
        <p:txBody>
          <a:bodyPr wrap="square">
            <a:spAutoFit/>
          </a:bodyPr>
          <a:lstStyle/>
          <a:p>
            <a:pPr algn="ctr"/>
            <a:r>
              <a:rPr lang="en-US" sz="3200" b="1" dirty="0">
                <a:solidFill>
                  <a:schemeClr val="bg1"/>
                </a:solidFill>
                <a:latin typeface="Arial" panose="020B0604020202020204" pitchFamily="34" charset="0"/>
              </a:rPr>
              <a:t>Community documents referenced</a:t>
            </a:r>
            <a:endParaRPr lang="en-US" sz="3200" b="1" dirty="0">
              <a:solidFill>
                <a:schemeClr val="bg1"/>
              </a:solidFill>
            </a:endParaRPr>
          </a:p>
        </p:txBody>
      </p:sp>
      <p:pic>
        <p:nvPicPr>
          <p:cNvPr id="8" name="Picture 7">
            <a:extLst>
              <a:ext uri="{FF2B5EF4-FFF2-40B4-BE49-F238E27FC236}">
                <a16:creationId xmlns:a16="http://schemas.microsoft.com/office/drawing/2014/main" id="{5BEF97E8-9ED6-32A2-888E-63DD010E6269}"/>
              </a:ext>
            </a:extLst>
          </p:cNvPr>
          <p:cNvPicPr>
            <a:picLocks noChangeAspect="1"/>
          </p:cNvPicPr>
          <p:nvPr/>
        </p:nvPicPr>
        <p:blipFill>
          <a:blip r:embed="rId5"/>
          <a:stretch>
            <a:fillRect/>
          </a:stretch>
        </p:blipFill>
        <p:spPr>
          <a:xfrm>
            <a:off x="469067" y="3057600"/>
            <a:ext cx="3353268" cy="1676634"/>
          </a:xfrm>
          <a:prstGeom prst="rect">
            <a:avLst/>
          </a:prstGeom>
        </p:spPr>
      </p:pic>
      <p:sp>
        <p:nvSpPr>
          <p:cNvPr id="9" name="TextBox 8">
            <a:extLst>
              <a:ext uri="{FF2B5EF4-FFF2-40B4-BE49-F238E27FC236}">
                <a16:creationId xmlns:a16="http://schemas.microsoft.com/office/drawing/2014/main" id="{48BC78E0-3608-69C3-1E49-B625A3D08B1A}"/>
              </a:ext>
            </a:extLst>
          </p:cNvPr>
          <p:cNvSpPr txBox="1"/>
          <p:nvPr/>
        </p:nvSpPr>
        <p:spPr>
          <a:xfrm>
            <a:off x="335031" y="4853843"/>
            <a:ext cx="3651996" cy="923330"/>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https://apps.pittsburghpa.gov/redtail/images/7601_Final_Hazelwood_Plan.pdf</a:t>
            </a:r>
          </a:p>
        </p:txBody>
      </p:sp>
      <p:sp>
        <p:nvSpPr>
          <p:cNvPr id="10" name="TextBox 9">
            <a:extLst>
              <a:ext uri="{FF2B5EF4-FFF2-40B4-BE49-F238E27FC236}">
                <a16:creationId xmlns:a16="http://schemas.microsoft.com/office/drawing/2014/main" id="{3E1A23F0-9117-ED44-73FC-9EEC78EC84F0}"/>
              </a:ext>
            </a:extLst>
          </p:cNvPr>
          <p:cNvSpPr txBox="1"/>
          <p:nvPr/>
        </p:nvSpPr>
        <p:spPr>
          <a:xfrm>
            <a:off x="335031" y="6089698"/>
            <a:ext cx="3934257"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“Develop without displacement”</a:t>
            </a:r>
          </a:p>
        </p:txBody>
      </p:sp>
      <p:sp>
        <p:nvSpPr>
          <p:cNvPr id="11" name="TextBox 10">
            <a:extLst>
              <a:ext uri="{FF2B5EF4-FFF2-40B4-BE49-F238E27FC236}">
                <a16:creationId xmlns:a16="http://schemas.microsoft.com/office/drawing/2014/main" id="{2A19B960-32B1-4EF4-6911-95EE5D8881F5}"/>
              </a:ext>
            </a:extLst>
          </p:cNvPr>
          <p:cNvSpPr txBox="1"/>
          <p:nvPr/>
        </p:nvSpPr>
        <p:spPr>
          <a:xfrm>
            <a:off x="5321667" y="3803436"/>
            <a:ext cx="3934257" cy="646331"/>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Update needed to remove the Mon-Oakland Connector?</a:t>
            </a:r>
          </a:p>
        </p:txBody>
      </p:sp>
      <p:cxnSp>
        <p:nvCxnSpPr>
          <p:cNvPr id="15" name="Straight Arrow Connector 14">
            <a:extLst>
              <a:ext uri="{FF2B5EF4-FFF2-40B4-BE49-F238E27FC236}">
                <a16:creationId xmlns:a16="http://schemas.microsoft.com/office/drawing/2014/main" id="{AF202300-0641-0F7E-3D24-8FE5DDBBC94A}"/>
              </a:ext>
            </a:extLst>
          </p:cNvPr>
          <p:cNvCxnSpPr>
            <a:cxnSpLocks/>
          </p:cNvCxnSpPr>
          <p:nvPr/>
        </p:nvCxnSpPr>
        <p:spPr>
          <a:xfrm flipV="1">
            <a:off x="3987027" y="4449767"/>
            <a:ext cx="1334640" cy="151262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047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C21B1B-F875-B42C-F6BE-886B6D59233C}"/>
              </a:ext>
            </a:extLst>
          </p:cNvPr>
          <p:cNvSpPr/>
          <p:nvPr/>
        </p:nvSpPr>
        <p:spPr>
          <a:xfrm>
            <a:off x="505240" y="1439159"/>
            <a:ext cx="8133520" cy="1015663"/>
          </a:xfrm>
          <a:prstGeom prst="rect">
            <a:avLst/>
          </a:prstGeom>
        </p:spPr>
        <p:txBody>
          <a:bodyPr wrap="square">
            <a:spAutoFit/>
          </a:bodyPr>
          <a:lstStyle/>
          <a:p>
            <a:pPr marL="457200" indent="-457200">
              <a:buClr>
                <a:schemeClr val="bg1"/>
              </a:buClr>
              <a:buFont typeface="Arial" panose="020B0604020202020204" pitchFamily="34" charset="0"/>
              <a:buChar char="•"/>
            </a:pPr>
            <a:endParaRPr lang="en-US" sz="3000" b="1" dirty="0">
              <a:solidFill>
                <a:schemeClr val="bg1"/>
              </a:solidFill>
              <a:latin typeface="Arial" panose="020B0604020202020204" pitchFamily="34" charset="0"/>
              <a:cs typeface="Arial" panose="020B0604020202020204" pitchFamily="34" charset="0"/>
            </a:endParaRPr>
          </a:p>
          <a:p>
            <a:endParaRPr lang="en-US" sz="30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BA70BE6-03D1-1AC9-5A38-1B9DCC6DF97C}"/>
              </a:ext>
            </a:extLst>
          </p:cNvPr>
          <p:cNvSpPr/>
          <p:nvPr/>
        </p:nvSpPr>
        <p:spPr>
          <a:xfrm>
            <a:off x="2786097" y="398970"/>
            <a:ext cx="3571811" cy="830997"/>
          </a:xfrm>
          <a:prstGeom prst="rect">
            <a:avLst/>
          </a:prstGeom>
        </p:spPr>
        <p:txBody>
          <a:bodyPr wrap="none">
            <a:spAutoFit/>
          </a:bodyPr>
          <a:lstStyle/>
          <a:p>
            <a:pPr algn="ctr"/>
            <a:r>
              <a:rPr lang="en-US" sz="4800" b="1" dirty="0">
                <a:solidFill>
                  <a:schemeClr val="bg1"/>
                </a:solidFill>
                <a:latin typeface="Arial" panose="020B0604020202020204" pitchFamily="34" charset="0"/>
              </a:rPr>
              <a:t>Community</a:t>
            </a:r>
            <a:endParaRPr lang="en-US" sz="4800" b="1" dirty="0">
              <a:solidFill>
                <a:schemeClr val="bg1"/>
              </a:solidFill>
            </a:endParaRPr>
          </a:p>
        </p:txBody>
      </p:sp>
      <p:sp>
        <p:nvSpPr>
          <p:cNvPr id="9" name="TextBox 8">
            <a:extLst>
              <a:ext uri="{FF2B5EF4-FFF2-40B4-BE49-F238E27FC236}">
                <a16:creationId xmlns:a16="http://schemas.microsoft.com/office/drawing/2014/main" id="{06AC627E-D28C-FE9D-C1A3-51E3F4389D83}"/>
              </a:ext>
            </a:extLst>
          </p:cNvPr>
          <p:cNvSpPr txBox="1"/>
          <p:nvPr/>
        </p:nvSpPr>
        <p:spPr>
          <a:xfrm>
            <a:off x="845507" y="1300473"/>
            <a:ext cx="6275538" cy="1754326"/>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Which community organizations and residents of affected areas were involved in deciding this trail was a need before DOMI sought grant funding?</a:t>
            </a:r>
          </a:p>
          <a:p>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52B6320B-857A-EC7E-43B3-695CC160299E}"/>
              </a:ext>
            </a:extLst>
          </p:cNvPr>
          <p:cNvSpPr txBox="1"/>
          <p:nvPr/>
        </p:nvSpPr>
        <p:spPr>
          <a:xfrm>
            <a:off x="1022959" y="2454822"/>
            <a:ext cx="6275538" cy="3693319"/>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Acknowledged the background of this project (Mon-Oakland Connector—community input </a:t>
            </a:r>
            <a:r>
              <a:rPr lang="en-US" i="1" dirty="0">
                <a:solidFill>
                  <a:schemeClr val="bg1"/>
                </a:solidFill>
                <a:latin typeface="Arial" panose="020B0604020202020204" pitchFamily="34" charset="0"/>
                <a:cs typeface="Arial" panose="020B0604020202020204" pitchFamily="34" charset="0"/>
              </a:rPr>
              <a:t>not</a:t>
            </a:r>
            <a:r>
              <a:rPr lang="en-US" dirty="0">
                <a:solidFill>
                  <a:schemeClr val="bg1"/>
                </a:solidFill>
                <a:latin typeface="Arial" panose="020B0604020202020204" pitchFamily="34" charset="0"/>
                <a:cs typeface="Arial" panose="020B0604020202020204" pitchFamily="34" charset="0"/>
              </a:rPr>
              <a:t> sought before grant application)</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Assured everyone that the MOC is dead, defunded</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To assuage concerns about a future buildout of “phase 2” of MOC, pointed to ordinance passed related to development in public parks</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Hazelwood greenway is in the process of being designated a city park (will seek the same designation for the Elizabeth Street portion)</a:t>
            </a:r>
          </a:p>
          <a:p>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6697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C21B1B-F875-B42C-F6BE-886B6D59233C}"/>
              </a:ext>
            </a:extLst>
          </p:cNvPr>
          <p:cNvSpPr/>
          <p:nvPr/>
        </p:nvSpPr>
        <p:spPr>
          <a:xfrm>
            <a:off x="505240" y="1439159"/>
            <a:ext cx="8133520" cy="1015663"/>
          </a:xfrm>
          <a:prstGeom prst="rect">
            <a:avLst/>
          </a:prstGeom>
        </p:spPr>
        <p:txBody>
          <a:bodyPr wrap="square">
            <a:spAutoFit/>
          </a:bodyPr>
          <a:lstStyle/>
          <a:p>
            <a:pPr marL="457200" indent="-457200">
              <a:buClr>
                <a:schemeClr val="bg1"/>
              </a:buClr>
              <a:buFont typeface="Arial" panose="020B0604020202020204" pitchFamily="34" charset="0"/>
              <a:buChar char="•"/>
            </a:pPr>
            <a:endParaRPr lang="en-US" sz="3000" b="1" dirty="0">
              <a:solidFill>
                <a:schemeClr val="bg1"/>
              </a:solidFill>
              <a:latin typeface="Arial" panose="020B0604020202020204" pitchFamily="34" charset="0"/>
              <a:cs typeface="Arial" panose="020B0604020202020204" pitchFamily="34" charset="0"/>
            </a:endParaRPr>
          </a:p>
          <a:p>
            <a:endParaRPr lang="en-US" sz="30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BA70BE6-03D1-1AC9-5A38-1B9DCC6DF97C}"/>
              </a:ext>
            </a:extLst>
          </p:cNvPr>
          <p:cNvSpPr/>
          <p:nvPr/>
        </p:nvSpPr>
        <p:spPr>
          <a:xfrm>
            <a:off x="2786097" y="398970"/>
            <a:ext cx="3571811" cy="830997"/>
          </a:xfrm>
          <a:prstGeom prst="rect">
            <a:avLst/>
          </a:prstGeom>
        </p:spPr>
        <p:txBody>
          <a:bodyPr wrap="none">
            <a:spAutoFit/>
          </a:bodyPr>
          <a:lstStyle/>
          <a:p>
            <a:pPr algn="ctr"/>
            <a:r>
              <a:rPr lang="en-US" sz="4800" b="1" dirty="0">
                <a:solidFill>
                  <a:schemeClr val="bg1"/>
                </a:solidFill>
                <a:latin typeface="Arial" panose="020B0604020202020204" pitchFamily="34" charset="0"/>
              </a:rPr>
              <a:t>Community</a:t>
            </a:r>
            <a:endParaRPr lang="en-US" sz="4800" b="1" dirty="0">
              <a:solidFill>
                <a:schemeClr val="bg1"/>
              </a:solidFill>
            </a:endParaRPr>
          </a:p>
        </p:txBody>
      </p:sp>
      <p:sp>
        <p:nvSpPr>
          <p:cNvPr id="4" name="TextBox 3">
            <a:extLst>
              <a:ext uri="{FF2B5EF4-FFF2-40B4-BE49-F238E27FC236}">
                <a16:creationId xmlns:a16="http://schemas.microsoft.com/office/drawing/2014/main" id="{52B6320B-857A-EC7E-43B3-695CC160299E}"/>
              </a:ext>
            </a:extLst>
          </p:cNvPr>
          <p:cNvSpPr txBox="1"/>
          <p:nvPr/>
        </p:nvSpPr>
        <p:spPr>
          <a:xfrm>
            <a:off x="579300" y="1540103"/>
            <a:ext cx="7763033" cy="523220"/>
          </a:xfrm>
          <a:prstGeom prst="rect">
            <a:avLst/>
          </a:prstGeom>
          <a:noFill/>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Why concerns about “phase 2” of MOC?</a:t>
            </a:r>
          </a:p>
        </p:txBody>
      </p:sp>
      <p:pic>
        <p:nvPicPr>
          <p:cNvPr id="5" name="Picture 4" descr="A table with black text&#10;&#10;Description automatically generated with medium confidence">
            <a:extLst>
              <a:ext uri="{FF2B5EF4-FFF2-40B4-BE49-F238E27FC236}">
                <a16:creationId xmlns:a16="http://schemas.microsoft.com/office/drawing/2014/main" id="{FBE21E19-3CDB-1465-B0E7-4B8A817D07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7278"/>
            <a:ext cx="9144000" cy="2853035"/>
          </a:xfrm>
          <a:prstGeom prst="rect">
            <a:avLst/>
          </a:prstGeom>
        </p:spPr>
      </p:pic>
      <p:sp>
        <p:nvSpPr>
          <p:cNvPr id="7" name="TextBox 6">
            <a:extLst>
              <a:ext uri="{FF2B5EF4-FFF2-40B4-BE49-F238E27FC236}">
                <a16:creationId xmlns:a16="http://schemas.microsoft.com/office/drawing/2014/main" id="{69ADA57A-2B75-D726-9CEE-EAC923759B81}"/>
              </a:ext>
            </a:extLst>
          </p:cNvPr>
          <p:cNvSpPr txBox="1"/>
          <p:nvPr/>
        </p:nvSpPr>
        <p:spPr>
          <a:xfrm>
            <a:off x="670143" y="5535700"/>
            <a:ext cx="4572000" cy="923330"/>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https://www.junctioncoalition.org/wp-content/uploads/2020/01/1-7-20_Mon-Oakland-memo.pdf</a:t>
            </a:r>
          </a:p>
        </p:txBody>
      </p:sp>
    </p:spTree>
    <p:extLst>
      <p:ext uri="{BB962C8B-B14F-4D97-AF65-F5344CB8AC3E}">
        <p14:creationId xmlns:p14="http://schemas.microsoft.com/office/powerpoint/2010/main" val="1886424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C21B1B-F875-B42C-F6BE-886B6D59233C}"/>
              </a:ext>
            </a:extLst>
          </p:cNvPr>
          <p:cNvSpPr/>
          <p:nvPr/>
        </p:nvSpPr>
        <p:spPr>
          <a:xfrm>
            <a:off x="505240" y="1439159"/>
            <a:ext cx="8133520" cy="1015663"/>
          </a:xfrm>
          <a:prstGeom prst="rect">
            <a:avLst/>
          </a:prstGeom>
        </p:spPr>
        <p:txBody>
          <a:bodyPr wrap="square">
            <a:spAutoFit/>
          </a:bodyPr>
          <a:lstStyle/>
          <a:p>
            <a:pPr marL="457200" indent="-457200">
              <a:buClr>
                <a:schemeClr val="bg1"/>
              </a:buClr>
              <a:buFont typeface="Arial" panose="020B0604020202020204" pitchFamily="34" charset="0"/>
              <a:buChar char="•"/>
            </a:pPr>
            <a:endParaRPr lang="en-US" sz="3000" b="1" dirty="0">
              <a:solidFill>
                <a:schemeClr val="bg1"/>
              </a:solidFill>
              <a:latin typeface="Arial" panose="020B0604020202020204" pitchFamily="34" charset="0"/>
              <a:cs typeface="Arial" panose="020B0604020202020204" pitchFamily="34" charset="0"/>
            </a:endParaRPr>
          </a:p>
          <a:p>
            <a:endParaRPr lang="en-US" sz="30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BA70BE6-03D1-1AC9-5A38-1B9DCC6DF97C}"/>
              </a:ext>
            </a:extLst>
          </p:cNvPr>
          <p:cNvSpPr/>
          <p:nvPr/>
        </p:nvSpPr>
        <p:spPr>
          <a:xfrm>
            <a:off x="2786097" y="398970"/>
            <a:ext cx="3571811" cy="830997"/>
          </a:xfrm>
          <a:prstGeom prst="rect">
            <a:avLst/>
          </a:prstGeom>
        </p:spPr>
        <p:txBody>
          <a:bodyPr wrap="none">
            <a:spAutoFit/>
          </a:bodyPr>
          <a:lstStyle/>
          <a:p>
            <a:pPr algn="ctr"/>
            <a:r>
              <a:rPr lang="en-US" sz="4800" b="1" dirty="0">
                <a:solidFill>
                  <a:schemeClr val="bg1"/>
                </a:solidFill>
                <a:latin typeface="Arial" panose="020B0604020202020204" pitchFamily="34" charset="0"/>
              </a:rPr>
              <a:t>Community</a:t>
            </a:r>
            <a:endParaRPr lang="en-US" sz="4800" b="1" dirty="0">
              <a:solidFill>
                <a:schemeClr val="bg1"/>
              </a:solidFill>
            </a:endParaRPr>
          </a:p>
        </p:txBody>
      </p:sp>
      <p:sp>
        <p:nvSpPr>
          <p:cNvPr id="9" name="TextBox 8">
            <a:extLst>
              <a:ext uri="{FF2B5EF4-FFF2-40B4-BE49-F238E27FC236}">
                <a16:creationId xmlns:a16="http://schemas.microsoft.com/office/drawing/2014/main" id="{06AC627E-D28C-FE9D-C1A3-51E3F4389D83}"/>
              </a:ext>
            </a:extLst>
          </p:cNvPr>
          <p:cNvSpPr txBox="1"/>
          <p:nvPr/>
        </p:nvSpPr>
        <p:spPr>
          <a:xfrm>
            <a:off x="845507" y="1300473"/>
            <a:ext cx="6275538" cy="3693319"/>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Have there been any zoning variances issued for this project? Did City Council and/or the zoning board grant approval for the variance(s), and were any terms or conditions attached to the approval(s) and was it communicated to the community and the public at large if a zoning variance was granted? </a:t>
            </a: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Were the Sylvan Avenue Trail and/or any surrounding parcels re-zoned for research and development? If so, does that conflict with the greenway designation?</a:t>
            </a:r>
          </a:p>
          <a:p>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8218C8E6-696C-F5C7-B74C-AC697462D596}"/>
              </a:ext>
            </a:extLst>
          </p:cNvPr>
          <p:cNvSpPr txBox="1"/>
          <p:nvPr/>
        </p:nvSpPr>
        <p:spPr>
          <a:xfrm>
            <a:off x="845507" y="4403179"/>
            <a:ext cx="6275538" cy="1785104"/>
          </a:xfrm>
          <a:prstGeom prst="rect">
            <a:avLst/>
          </a:prstGeom>
          <a:noFill/>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No rezoning has occurred or is proposed.</a:t>
            </a:r>
          </a:p>
          <a:p>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9764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B330A2AACB94478B4CC2F39002A861" ma:contentTypeVersion="10" ma:contentTypeDescription="Create a new document." ma:contentTypeScope="" ma:versionID="7dab2ff7f51aeb585c0ecfa90d4a47fe">
  <xsd:schema xmlns:xsd="http://www.w3.org/2001/XMLSchema" xmlns:xs="http://www.w3.org/2001/XMLSchema" xmlns:p="http://schemas.microsoft.com/office/2006/metadata/properties" xmlns:ns3="ba28866e-f5dd-4244-9a9f-5ea6ca469195" targetNamespace="http://schemas.microsoft.com/office/2006/metadata/properties" ma:root="true" ma:fieldsID="b91a245972dcf3cf6954639f1fdabab3" ns3:_="">
    <xsd:import namespace="ba28866e-f5dd-4244-9a9f-5ea6ca46919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28866e-f5dd-4244-9a9f-5ea6ca4691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263BFA-4517-48F2-BF10-13F47C2194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28866e-f5dd-4244-9a9f-5ea6ca4691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5685D8-B884-4536-B8BF-314CEF967A8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79B06F5-69FF-4B0A-911B-B108E6CA20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13212</TotalTime>
  <Words>1926</Words>
  <Application>Microsoft Office PowerPoint</Application>
  <PresentationFormat>On-screen Show (4:3)</PresentationFormat>
  <Paragraphs>191</Paragraphs>
  <Slides>29</Slides>
  <Notes>29</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terms:created xsi:type="dcterms:W3CDTF">2019-11-18T23:37:42Z</dcterms:created>
  <dcterms:modified xsi:type="dcterms:W3CDTF">2024-11-07T18:19:21Z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0x010100B0B330A2AACB94478B4CC2F39002A861</vt:lpwstr>
  </property>
  <property fmtid="{D5CDD505-2E9C-101B-9397-08002B2CF9AE}" pid="3" name="MSIP_Label_5e4b1be8-281e-475d-98b0-21c3457e5a46_Enabled">
    <vt:lpwstr>true</vt:lpwstr>
  </property>
  <property fmtid="{D5CDD505-2E9C-101B-9397-08002B2CF9AE}" pid="4" name="MSIP_Label_5e4b1be8-281e-475d-98b0-21c3457e5a46_SetDate">
    <vt:lpwstr>2024-10-31T02:15:52Z</vt:lpwstr>
  </property>
  <property fmtid="{D5CDD505-2E9C-101B-9397-08002B2CF9AE}" pid="5" name="MSIP_Label_5e4b1be8-281e-475d-98b0-21c3457e5a46_Method">
    <vt:lpwstr>Standard</vt:lpwstr>
  </property>
  <property fmtid="{D5CDD505-2E9C-101B-9397-08002B2CF9AE}" pid="6" name="MSIP_Label_5e4b1be8-281e-475d-98b0-21c3457e5a46_Name">
    <vt:lpwstr>Public</vt:lpwstr>
  </property>
  <property fmtid="{D5CDD505-2E9C-101B-9397-08002B2CF9AE}" pid="7" name="MSIP_Label_5e4b1be8-281e-475d-98b0-21c3457e5a46_SiteId">
    <vt:lpwstr>8b3dd73e-4e72-4679-b191-56da1588712b</vt:lpwstr>
  </property>
  <property fmtid="{D5CDD505-2E9C-101B-9397-08002B2CF9AE}" pid="8" name="MSIP_Label_5e4b1be8-281e-475d-98b0-21c3457e5a46_ActionId">
    <vt:lpwstr>ad606833-bbd8-4a91-8b43-6d17c01d8729</vt:lpwstr>
  </property>
  <property fmtid="{D5CDD505-2E9C-101B-9397-08002B2CF9AE}" pid="9" name="MSIP_Label_5e4b1be8-281e-475d-98b0-21c3457e5a46_ContentBits">
    <vt:lpwstr>0</vt:lpwstr>
  </property>
</Properties>
</file>