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4"/>
    <p:sldMasterId id="2147483734" r:id="rId5"/>
    <p:sldMasterId id="2147483908" r:id="rId6"/>
    <p:sldMasterId id="2147484044" r:id="rId7"/>
    <p:sldMasterId id="2147484397" r:id="rId8"/>
  </p:sldMasterIdLst>
  <p:notesMasterIdLst>
    <p:notesMasterId r:id="rId28"/>
  </p:notesMasterIdLst>
  <p:handoutMasterIdLst>
    <p:handoutMasterId r:id="rId29"/>
  </p:handoutMasterIdLst>
  <p:sldIdLst>
    <p:sldId id="257" r:id="rId9"/>
    <p:sldId id="287" r:id="rId10"/>
    <p:sldId id="2421" r:id="rId11"/>
    <p:sldId id="289" r:id="rId12"/>
    <p:sldId id="2485" r:id="rId13"/>
    <p:sldId id="277" r:id="rId14"/>
    <p:sldId id="294" r:id="rId15"/>
    <p:sldId id="4570" r:id="rId16"/>
    <p:sldId id="4571" r:id="rId17"/>
    <p:sldId id="4572" r:id="rId18"/>
    <p:sldId id="4574" r:id="rId19"/>
    <p:sldId id="4573" r:id="rId20"/>
    <p:sldId id="2410" r:id="rId21"/>
    <p:sldId id="4575" r:id="rId22"/>
    <p:sldId id="4501" r:id="rId23"/>
    <p:sldId id="4577" r:id="rId24"/>
    <p:sldId id="4576" r:id="rId25"/>
    <p:sldId id="2717" r:id="rId26"/>
    <p:sldId id="27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0072C7"/>
    <a:srgbClr val="666666"/>
    <a:srgbClr val="0D1D51"/>
    <a:srgbClr val="2C567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D99633-BFDB-4681-9DA5-A0D47D46995B}" v="14" dt="2024-04-09T21:27:40.7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60" autoAdjust="0"/>
    <p:restoredTop sz="85040" autoAdjust="0"/>
  </p:normalViewPr>
  <p:slideViewPr>
    <p:cSldViewPr snapToGrid="0" showGuides="1">
      <p:cViewPr>
        <p:scale>
          <a:sx n="136" d="100"/>
          <a:sy n="136" d="100"/>
        </p:scale>
        <p:origin x="444" y="1008"/>
      </p:cViewPr>
      <p:guideLst>
        <p:guide orient="horz" pos="2160"/>
        <p:guide pos="3840"/>
      </p:guideLst>
    </p:cSldViewPr>
  </p:slideViewPr>
  <p:notesTextViewPr>
    <p:cViewPr>
      <p:scale>
        <a:sx n="1" d="1"/>
        <a:sy n="1" d="1"/>
      </p:scale>
      <p:origin x="0" y="0"/>
    </p:cViewPr>
  </p:notesTextViewPr>
  <p:sorterViewPr>
    <p:cViewPr>
      <p:scale>
        <a:sx n="101" d="100"/>
        <a:sy n="101" d="100"/>
      </p:scale>
      <p:origin x="0" y="-1408"/>
    </p:cViewPr>
  </p:sorterViewPr>
  <p:notesViewPr>
    <p:cSldViewPr snapToGrid="0">
      <p:cViewPr>
        <p:scale>
          <a:sx n="100" d="100"/>
          <a:sy n="100" d="100"/>
        </p:scale>
        <p:origin x="1560" y="-146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microsoft.com/office/2015/10/relationships/revisionInfo" Target="revisionInfo.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presProps" Target="presProps.xml"/><Relationship Id="rId8" Type="http://schemas.openxmlformats.org/officeDocument/2006/relationships/slideMaster" Target="slideMasters/slideMaster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BED113-9715-4510-8EA0-A10E0F45E6A4}" type="doc">
      <dgm:prSet loTypeId="urn:microsoft.com/office/officeart/2005/8/layout/hProcess9" loCatId="process" qsTypeId="urn:microsoft.com/office/officeart/2005/8/quickstyle/simple1" qsCatId="simple" csTypeId="urn:microsoft.com/office/officeart/2005/8/colors/accent1_2" csCatId="accent1" phldr="1"/>
      <dgm:spPr/>
    </dgm:pt>
    <dgm:pt modelId="{4D4407C9-5CA3-404A-A9D0-251D0BDFB494}">
      <dgm:prSet phldrT="[Text]"/>
      <dgm:spPr/>
      <dgm:t>
        <a:bodyPr/>
        <a:lstStyle/>
        <a:p>
          <a:pPr>
            <a:lnSpc>
              <a:spcPct val="100000"/>
            </a:lnSpc>
          </a:pPr>
          <a:r>
            <a:rPr lang="en-US" dirty="0"/>
            <a:t>Learn &amp; Earn</a:t>
          </a:r>
        </a:p>
      </dgm:t>
    </dgm:pt>
    <dgm:pt modelId="{93763C54-62FE-409A-8A26-E598C85DFD09}" type="parTrans" cxnId="{65AAED99-8699-4B01-A58F-B37735722F74}">
      <dgm:prSet/>
      <dgm:spPr/>
      <dgm:t>
        <a:bodyPr/>
        <a:lstStyle/>
        <a:p>
          <a:endParaRPr lang="en-US"/>
        </a:p>
      </dgm:t>
    </dgm:pt>
    <dgm:pt modelId="{261BB908-CCDA-4244-AEF0-4767275A969C}" type="sibTrans" cxnId="{65AAED99-8699-4B01-A58F-B37735722F74}">
      <dgm:prSet/>
      <dgm:spPr/>
      <dgm:t>
        <a:bodyPr/>
        <a:lstStyle/>
        <a:p>
          <a:endParaRPr lang="en-US"/>
        </a:p>
      </dgm:t>
    </dgm:pt>
    <dgm:pt modelId="{164556D9-A9B2-4687-A277-9AFADEDBB0AA}">
      <dgm:prSet phldrT="[Text]"/>
      <dgm:spPr/>
      <dgm:t>
        <a:bodyPr/>
        <a:lstStyle/>
        <a:p>
          <a:pPr>
            <a:lnSpc>
              <a:spcPct val="100000"/>
            </a:lnSpc>
          </a:pPr>
          <a:r>
            <a:rPr lang="en-US" dirty="0"/>
            <a:t>Historic Carnegie Library</a:t>
          </a:r>
        </a:p>
      </dgm:t>
    </dgm:pt>
    <dgm:pt modelId="{68A1868C-92C0-4530-ABD9-0D789FDB0A6C}" type="parTrans" cxnId="{53D354D9-25A0-4265-B042-DB1DAA19E109}">
      <dgm:prSet/>
      <dgm:spPr/>
      <dgm:t>
        <a:bodyPr/>
        <a:lstStyle/>
        <a:p>
          <a:endParaRPr lang="en-US"/>
        </a:p>
      </dgm:t>
    </dgm:pt>
    <dgm:pt modelId="{11CA4190-0C6E-4AD5-9E96-1E87EB4663AE}" type="sibTrans" cxnId="{53D354D9-25A0-4265-B042-DB1DAA19E109}">
      <dgm:prSet/>
      <dgm:spPr/>
      <dgm:t>
        <a:bodyPr/>
        <a:lstStyle/>
        <a:p>
          <a:endParaRPr lang="en-US"/>
        </a:p>
      </dgm:t>
    </dgm:pt>
    <dgm:pt modelId="{ACC07959-E096-42F1-BCE3-1A372883819E}">
      <dgm:prSet phldrT="[Text]"/>
      <dgm:spPr/>
      <dgm:t>
        <a:bodyPr/>
        <a:lstStyle/>
        <a:p>
          <a:pPr>
            <a:lnSpc>
              <a:spcPct val="100000"/>
            </a:lnSpc>
          </a:pPr>
          <a:r>
            <a:rPr lang="en-US" dirty="0"/>
            <a:t>Yield Giving Open Call Grant!</a:t>
          </a:r>
          <a:endParaRPr lang="en-US" b="1" dirty="0">
            <a:solidFill>
              <a:srgbClr val="FFFF00"/>
            </a:solidFill>
          </a:endParaRPr>
        </a:p>
      </dgm:t>
    </dgm:pt>
    <dgm:pt modelId="{68DB471F-EE94-459C-81DB-B13579DC3825}" type="parTrans" cxnId="{7AF20E22-970B-4929-8063-2044C4928C2F}">
      <dgm:prSet/>
      <dgm:spPr/>
      <dgm:t>
        <a:bodyPr/>
        <a:lstStyle/>
        <a:p>
          <a:endParaRPr lang="en-US"/>
        </a:p>
      </dgm:t>
    </dgm:pt>
    <dgm:pt modelId="{7D7B652B-5D29-47BB-AD77-611F100BCA7D}" type="sibTrans" cxnId="{7AF20E22-970B-4929-8063-2044C4928C2F}">
      <dgm:prSet/>
      <dgm:spPr/>
      <dgm:t>
        <a:bodyPr/>
        <a:lstStyle/>
        <a:p>
          <a:endParaRPr lang="en-US"/>
        </a:p>
      </dgm:t>
    </dgm:pt>
    <dgm:pt modelId="{5664B7AC-AD8A-434D-803E-3CC91B6592A2}">
      <dgm:prSet phldrT="[Text]"/>
      <dgm:spPr/>
      <dgm:t>
        <a:bodyPr/>
        <a:lstStyle/>
        <a:p>
          <a:pPr>
            <a:lnSpc>
              <a:spcPct val="100000"/>
            </a:lnSpc>
          </a:pPr>
          <a:r>
            <a:rPr lang="en-US" dirty="0"/>
            <a:t>Community Announcements</a:t>
          </a:r>
          <a:endParaRPr lang="en-US" b="1" dirty="0">
            <a:solidFill>
              <a:srgbClr val="FFFF00"/>
            </a:solidFill>
          </a:endParaRPr>
        </a:p>
      </dgm:t>
    </dgm:pt>
    <dgm:pt modelId="{1F936E31-8678-4E5E-B1A8-DD44507EF272}" type="parTrans" cxnId="{56E32A1E-E491-4430-875C-7BAFEB8CBC85}">
      <dgm:prSet/>
      <dgm:spPr/>
      <dgm:t>
        <a:bodyPr/>
        <a:lstStyle/>
        <a:p>
          <a:endParaRPr lang="en-US"/>
        </a:p>
      </dgm:t>
    </dgm:pt>
    <dgm:pt modelId="{C241DAD8-E616-418D-888D-B6682A4CA460}" type="sibTrans" cxnId="{56E32A1E-E491-4430-875C-7BAFEB8CBC85}">
      <dgm:prSet/>
      <dgm:spPr/>
      <dgm:t>
        <a:bodyPr/>
        <a:lstStyle/>
        <a:p>
          <a:endParaRPr lang="en-US"/>
        </a:p>
      </dgm:t>
    </dgm:pt>
    <dgm:pt modelId="{0FABEF44-507A-4F32-B815-429DACEFBB6E}">
      <dgm:prSet phldrT="[Text]"/>
      <dgm:spPr/>
      <dgm:t>
        <a:bodyPr/>
        <a:lstStyle/>
        <a:p>
          <a:pPr>
            <a:lnSpc>
              <a:spcPct val="100000"/>
            </a:lnSpc>
          </a:pPr>
          <a:r>
            <a:rPr lang="en-US" b="1" dirty="0">
              <a:solidFill>
                <a:srgbClr val="FFFF00"/>
              </a:solidFill>
            </a:rPr>
            <a:t>Gift Card Drawing!</a:t>
          </a:r>
        </a:p>
      </dgm:t>
    </dgm:pt>
    <dgm:pt modelId="{E6BB390D-A1FB-4FE0-8353-0810F226F503}" type="parTrans" cxnId="{CAEC4BF9-25BA-4B71-A832-4B5D60935E6A}">
      <dgm:prSet/>
      <dgm:spPr/>
      <dgm:t>
        <a:bodyPr/>
        <a:lstStyle/>
        <a:p>
          <a:endParaRPr lang="en-US"/>
        </a:p>
      </dgm:t>
    </dgm:pt>
    <dgm:pt modelId="{5BBED35B-16F1-4C05-B556-CDC4F287F997}" type="sibTrans" cxnId="{CAEC4BF9-25BA-4B71-A832-4B5D60935E6A}">
      <dgm:prSet/>
      <dgm:spPr/>
      <dgm:t>
        <a:bodyPr/>
        <a:lstStyle/>
        <a:p>
          <a:endParaRPr lang="en-US"/>
        </a:p>
      </dgm:t>
    </dgm:pt>
    <dgm:pt modelId="{728837D3-9B4B-42D3-89D7-BCD18F4D3D55}" type="pres">
      <dgm:prSet presAssocID="{09BED113-9715-4510-8EA0-A10E0F45E6A4}" presName="CompostProcess" presStyleCnt="0">
        <dgm:presLayoutVars>
          <dgm:dir/>
          <dgm:resizeHandles val="exact"/>
        </dgm:presLayoutVars>
      </dgm:prSet>
      <dgm:spPr/>
    </dgm:pt>
    <dgm:pt modelId="{4E001127-4A61-4FBB-A7EE-A4600C4D9C05}" type="pres">
      <dgm:prSet presAssocID="{09BED113-9715-4510-8EA0-A10E0F45E6A4}" presName="arrow" presStyleLbl="bgShp" presStyleIdx="0" presStyleCnt="1"/>
      <dgm:spPr/>
    </dgm:pt>
    <dgm:pt modelId="{CC2F6519-ACE0-43C7-8DBA-8BE28508FD8D}" type="pres">
      <dgm:prSet presAssocID="{09BED113-9715-4510-8EA0-A10E0F45E6A4}" presName="linearProcess" presStyleCnt="0"/>
      <dgm:spPr/>
    </dgm:pt>
    <dgm:pt modelId="{37E117AC-0E2B-478B-89EE-B4497B0AB72D}" type="pres">
      <dgm:prSet presAssocID="{4D4407C9-5CA3-404A-A9D0-251D0BDFB494}" presName="textNode" presStyleLbl="node1" presStyleIdx="0" presStyleCnt="5">
        <dgm:presLayoutVars>
          <dgm:bulletEnabled val="1"/>
        </dgm:presLayoutVars>
      </dgm:prSet>
      <dgm:spPr/>
    </dgm:pt>
    <dgm:pt modelId="{8B9565EA-12CA-4088-AEE0-95FFCC02A4AE}" type="pres">
      <dgm:prSet presAssocID="{261BB908-CCDA-4244-AEF0-4767275A969C}" presName="sibTrans" presStyleCnt="0"/>
      <dgm:spPr/>
    </dgm:pt>
    <dgm:pt modelId="{AAEA9203-4297-492A-BB9D-B45E4E3923BD}" type="pres">
      <dgm:prSet presAssocID="{164556D9-A9B2-4687-A277-9AFADEDBB0AA}" presName="textNode" presStyleLbl="node1" presStyleIdx="1" presStyleCnt="5">
        <dgm:presLayoutVars>
          <dgm:bulletEnabled val="1"/>
        </dgm:presLayoutVars>
      </dgm:prSet>
      <dgm:spPr/>
    </dgm:pt>
    <dgm:pt modelId="{052AA1B0-CAB9-47D6-A4FF-ED87B56A963E}" type="pres">
      <dgm:prSet presAssocID="{11CA4190-0C6E-4AD5-9E96-1E87EB4663AE}" presName="sibTrans" presStyleCnt="0"/>
      <dgm:spPr/>
    </dgm:pt>
    <dgm:pt modelId="{2C2BE217-D3AF-4B9A-8656-4A96726910BF}" type="pres">
      <dgm:prSet presAssocID="{ACC07959-E096-42F1-BCE3-1A372883819E}" presName="textNode" presStyleLbl="node1" presStyleIdx="2" presStyleCnt="5">
        <dgm:presLayoutVars>
          <dgm:bulletEnabled val="1"/>
        </dgm:presLayoutVars>
      </dgm:prSet>
      <dgm:spPr/>
    </dgm:pt>
    <dgm:pt modelId="{2D0BB67F-17EB-4EFD-94D7-7D08924B89E0}" type="pres">
      <dgm:prSet presAssocID="{7D7B652B-5D29-47BB-AD77-611F100BCA7D}" presName="sibTrans" presStyleCnt="0"/>
      <dgm:spPr/>
    </dgm:pt>
    <dgm:pt modelId="{8672169F-2F12-49B3-B76A-1842502D3CF3}" type="pres">
      <dgm:prSet presAssocID="{5664B7AC-AD8A-434D-803E-3CC91B6592A2}" presName="textNode" presStyleLbl="node1" presStyleIdx="3" presStyleCnt="5">
        <dgm:presLayoutVars>
          <dgm:bulletEnabled val="1"/>
        </dgm:presLayoutVars>
      </dgm:prSet>
      <dgm:spPr/>
    </dgm:pt>
    <dgm:pt modelId="{8DFD1076-8CB9-43D8-91C9-8EADF6CC4BA8}" type="pres">
      <dgm:prSet presAssocID="{C241DAD8-E616-418D-888D-B6682A4CA460}" presName="sibTrans" presStyleCnt="0"/>
      <dgm:spPr/>
    </dgm:pt>
    <dgm:pt modelId="{8DFCFCB6-A772-4BA5-9AEF-55756C4F4560}" type="pres">
      <dgm:prSet presAssocID="{0FABEF44-507A-4F32-B815-429DACEFBB6E}" presName="textNode" presStyleLbl="node1" presStyleIdx="4" presStyleCnt="5">
        <dgm:presLayoutVars>
          <dgm:bulletEnabled val="1"/>
        </dgm:presLayoutVars>
      </dgm:prSet>
      <dgm:spPr/>
    </dgm:pt>
  </dgm:ptLst>
  <dgm:cxnLst>
    <dgm:cxn modelId="{1E48D517-AD7E-47BB-AAE9-CD6F5375442D}" type="presOf" srcId="{5664B7AC-AD8A-434D-803E-3CC91B6592A2}" destId="{8672169F-2F12-49B3-B76A-1842502D3CF3}" srcOrd="0" destOrd="0" presId="urn:microsoft.com/office/officeart/2005/8/layout/hProcess9"/>
    <dgm:cxn modelId="{2510D51B-05B2-4BA4-9364-CAB649B7705E}" type="presOf" srcId="{09BED113-9715-4510-8EA0-A10E0F45E6A4}" destId="{728837D3-9B4B-42D3-89D7-BCD18F4D3D55}" srcOrd="0" destOrd="0" presId="urn:microsoft.com/office/officeart/2005/8/layout/hProcess9"/>
    <dgm:cxn modelId="{56E32A1E-E491-4430-875C-7BAFEB8CBC85}" srcId="{09BED113-9715-4510-8EA0-A10E0F45E6A4}" destId="{5664B7AC-AD8A-434D-803E-3CC91B6592A2}" srcOrd="3" destOrd="0" parTransId="{1F936E31-8678-4E5E-B1A8-DD44507EF272}" sibTransId="{C241DAD8-E616-418D-888D-B6682A4CA460}"/>
    <dgm:cxn modelId="{7AF20E22-970B-4929-8063-2044C4928C2F}" srcId="{09BED113-9715-4510-8EA0-A10E0F45E6A4}" destId="{ACC07959-E096-42F1-BCE3-1A372883819E}" srcOrd="2" destOrd="0" parTransId="{68DB471F-EE94-459C-81DB-B13579DC3825}" sibTransId="{7D7B652B-5D29-47BB-AD77-611F100BCA7D}"/>
    <dgm:cxn modelId="{6698474C-5DA4-4B56-A020-33E06CA9F745}" type="presOf" srcId="{4D4407C9-5CA3-404A-A9D0-251D0BDFB494}" destId="{37E117AC-0E2B-478B-89EE-B4497B0AB72D}" srcOrd="0" destOrd="0" presId="urn:microsoft.com/office/officeart/2005/8/layout/hProcess9"/>
    <dgm:cxn modelId="{0C6E9578-7DBA-40CC-80B5-8379F673B0EB}" type="presOf" srcId="{164556D9-A9B2-4687-A277-9AFADEDBB0AA}" destId="{AAEA9203-4297-492A-BB9D-B45E4E3923BD}" srcOrd="0" destOrd="0" presId="urn:microsoft.com/office/officeart/2005/8/layout/hProcess9"/>
    <dgm:cxn modelId="{65AAED99-8699-4B01-A58F-B37735722F74}" srcId="{09BED113-9715-4510-8EA0-A10E0F45E6A4}" destId="{4D4407C9-5CA3-404A-A9D0-251D0BDFB494}" srcOrd="0" destOrd="0" parTransId="{93763C54-62FE-409A-8A26-E598C85DFD09}" sibTransId="{261BB908-CCDA-4244-AEF0-4767275A969C}"/>
    <dgm:cxn modelId="{22F29DAD-DEEE-4350-A181-2A8F84E9EFA4}" type="presOf" srcId="{0FABEF44-507A-4F32-B815-429DACEFBB6E}" destId="{8DFCFCB6-A772-4BA5-9AEF-55756C4F4560}" srcOrd="0" destOrd="0" presId="urn:microsoft.com/office/officeart/2005/8/layout/hProcess9"/>
    <dgm:cxn modelId="{53D354D9-25A0-4265-B042-DB1DAA19E109}" srcId="{09BED113-9715-4510-8EA0-A10E0F45E6A4}" destId="{164556D9-A9B2-4687-A277-9AFADEDBB0AA}" srcOrd="1" destOrd="0" parTransId="{68A1868C-92C0-4530-ABD9-0D789FDB0A6C}" sibTransId="{11CA4190-0C6E-4AD5-9E96-1E87EB4663AE}"/>
    <dgm:cxn modelId="{4CB927DF-504A-402B-A9A9-D488F1893CCF}" type="presOf" srcId="{ACC07959-E096-42F1-BCE3-1A372883819E}" destId="{2C2BE217-D3AF-4B9A-8656-4A96726910BF}" srcOrd="0" destOrd="0" presId="urn:microsoft.com/office/officeart/2005/8/layout/hProcess9"/>
    <dgm:cxn modelId="{CAEC4BF9-25BA-4B71-A832-4B5D60935E6A}" srcId="{09BED113-9715-4510-8EA0-A10E0F45E6A4}" destId="{0FABEF44-507A-4F32-B815-429DACEFBB6E}" srcOrd="4" destOrd="0" parTransId="{E6BB390D-A1FB-4FE0-8353-0810F226F503}" sibTransId="{5BBED35B-16F1-4C05-B556-CDC4F287F997}"/>
    <dgm:cxn modelId="{58293BD3-4CF7-43CC-8511-AB76CA1DE830}" type="presParOf" srcId="{728837D3-9B4B-42D3-89D7-BCD18F4D3D55}" destId="{4E001127-4A61-4FBB-A7EE-A4600C4D9C05}" srcOrd="0" destOrd="0" presId="urn:microsoft.com/office/officeart/2005/8/layout/hProcess9"/>
    <dgm:cxn modelId="{6DC121EE-199A-493D-A351-A826D2850574}" type="presParOf" srcId="{728837D3-9B4B-42D3-89D7-BCD18F4D3D55}" destId="{CC2F6519-ACE0-43C7-8DBA-8BE28508FD8D}" srcOrd="1" destOrd="0" presId="urn:microsoft.com/office/officeart/2005/8/layout/hProcess9"/>
    <dgm:cxn modelId="{8DB80CBC-A968-4E20-A2D7-DF9CF7CF712E}" type="presParOf" srcId="{CC2F6519-ACE0-43C7-8DBA-8BE28508FD8D}" destId="{37E117AC-0E2B-478B-89EE-B4497B0AB72D}" srcOrd="0" destOrd="0" presId="urn:microsoft.com/office/officeart/2005/8/layout/hProcess9"/>
    <dgm:cxn modelId="{70A0C7A8-AA9B-4E2E-AE9F-89B97A00FF19}" type="presParOf" srcId="{CC2F6519-ACE0-43C7-8DBA-8BE28508FD8D}" destId="{8B9565EA-12CA-4088-AEE0-95FFCC02A4AE}" srcOrd="1" destOrd="0" presId="urn:microsoft.com/office/officeart/2005/8/layout/hProcess9"/>
    <dgm:cxn modelId="{A8E0C594-5366-4C4A-AB2B-42D271019E9F}" type="presParOf" srcId="{CC2F6519-ACE0-43C7-8DBA-8BE28508FD8D}" destId="{AAEA9203-4297-492A-BB9D-B45E4E3923BD}" srcOrd="2" destOrd="0" presId="urn:microsoft.com/office/officeart/2005/8/layout/hProcess9"/>
    <dgm:cxn modelId="{A71A4787-0E29-4D59-AF46-E263E259665C}" type="presParOf" srcId="{CC2F6519-ACE0-43C7-8DBA-8BE28508FD8D}" destId="{052AA1B0-CAB9-47D6-A4FF-ED87B56A963E}" srcOrd="3" destOrd="0" presId="urn:microsoft.com/office/officeart/2005/8/layout/hProcess9"/>
    <dgm:cxn modelId="{A7862960-CAB5-4964-A4C6-9579414199A9}" type="presParOf" srcId="{CC2F6519-ACE0-43C7-8DBA-8BE28508FD8D}" destId="{2C2BE217-D3AF-4B9A-8656-4A96726910BF}" srcOrd="4" destOrd="0" presId="urn:microsoft.com/office/officeart/2005/8/layout/hProcess9"/>
    <dgm:cxn modelId="{51F095A0-20E9-4B1D-BD75-BB4F31D43DBB}" type="presParOf" srcId="{CC2F6519-ACE0-43C7-8DBA-8BE28508FD8D}" destId="{2D0BB67F-17EB-4EFD-94D7-7D08924B89E0}" srcOrd="5" destOrd="0" presId="urn:microsoft.com/office/officeart/2005/8/layout/hProcess9"/>
    <dgm:cxn modelId="{6D53D959-4519-4E2B-B440-A95CFD5BC8CC}" type="presParOf" srcId="{CC2F6519-ACE0-43C7-8DBA-8BE28508FD8D}" destId="{8672169F-2F12-49B3-B76A-1842502D3CF3}" srcOrd="6" destOrd="0" presId="urn:microsoft.com/office/officeart/2005/8/layout/hProcess9"/>
    <dgm:cxn modelId="{7B066B26-B853-47DC-B6DE-63396DF6267E}" type="presParOf" srcId="{CC2F6519-ACE0-43C7-8DBA-8BE28508FD8D}" destId="{8DFD1076-8CB9-43D8-91C9-8EADF6CC4BA8}" srcOrd="7" destOrd="0" presId="urn:microsoft.com/office/officeart/2005/8/layout/hProcess9"/>
    <dgm:cxn modelId="{4235750F-4E0D-42FC-9AD1-FA92F808D006}" type="presParOf" srcId="{CC2F6519-ACE0-43C7-8DBA-8BE28508FD8D}" destId="{8DFCFCB6-A772-4BA5-9AEF-55756C4F4560}" srcOrd="8" destOrd="0" presId="urn:microsoft.com/office/officeart/2005/8/layout/hProcess9"/>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001127-4A61-4FBB-A7EE-A4600C4D9C05}">
      <dsp:nvSpPr>
        <dsp:cNvPr id="0" name=""/>
        <dsp:cNvSpPr/>
      </dsp:nvSpPr>
      <dsp:spPr>
        <a:xfrm>
          <a:off x="812839" y="0"/>
          <a:ext cx="9212182" cy="435133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E117AC-0E2B-478B-89EE-B4497B0AB72D}">
      <dsp:nvSpPr>
        <dsp:cNvPr id="0" name=""/>
        <dsp:cNvSpPr/>
      </dsp:nvSpPr>
      <dsp:spPr>
        <a:xfrm>
          <a:off x="2721" y="1305401"/>
          <a:ext cx="2079378" cy="1740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00000"/>
            </a:lnSpc>
            <a:spcBef>
              <a:spcPct val="0"/>
            </a:spcBef>
            <a:spcAft>
              <a:spcPct val="35000"/>
            </a:spcAft>
            <a:buNone/>
          </a:pPr>
          <a:r>
            <a:rPr lang="en-US" sz="2000" kern="1200" dirty="0"/>
            <a:t>Learn &amp; Earn</a:t>
          </a:r>
        </a:p>
      </dsp:txBody>
      <dsp:txXfrm>
        <a:off x="87687" y="1390367"/>
        <a:ext cx="1909446" cy="1570603"/>
      </dsp:txXfrm>
    </dsp:sp>
    <dsp:sp modelId="{AAEA9203-4297-492A-BB9D-B45E4E3923BD}">
      <dsp:nvSpPr>
        <dsp:cNvPr id="0" name=""/>
        <dsp:cNvSpPr/>
      </dsp:nvSpPr>
      <dsp:spPr>
        <a:xfrm>
          <a:off x="2190981" y="1305401"/>
          <a:ext cx="2079378" cy="1740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00000"/>
            </a:lnSpc>
            <a:spcBef>
              <a:spcPct val="0"/>
            </a:spcBef>
            <a:spcAft>
              <a:spcPct val="35000"/>
            </a:spcAft>
            <a:buNone/>
          </a:pPr>
          <a:r>
            <a:rPr lang="en-US" sz="2000" kern="1200" dirty="0"/>
            <a:t>Historic Carnegie Library</a:t>
          </a:r>
        </a:p>
      </dsp:txBody>
      <dsp:txXfrm>
        <a:off x="2275947" y="1390367"/>
        <a:ext cx="1909446" cy="1570603"/>
      </dsp:txXfrm>
    </dsp:sp>
    <dsp:sp modelId="{2C2BE217-D3AF-4B9A-8656-4A96726910BF}">
      <dsp:nvSpPr>
        <dsp:cNvPr id="0" name=""/>
        <dsp:cNvSpPr/>
      </dsp:nvSpPr>
      <dsp:spPr>
        <a:xfrm>
          <a:off x="4379241" y="1305401"/>
          <a:ext cx="2079378" cy="1740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00000"/>
            </a:lnSpc>
            <a:spcBef>
              <a:spcPct val="0"/>
            </a:spcBef>
            <a:spcAft>
              <a:spcPct val="35000"/>
            </a:spcAft>
            <a:buNone/>
          </a:pPr>
          <a:r>
            <a:rPr lang="en-US" sz="2000" kern="1200" dirty="0"/>
            <a:t>Yield Giving Open Call Grant!</a:t>
          </a:r>
          <a:endParaRPr lang="en-US" sz="2000" b="1" kern="1200" dirty="0">
            <a:solidFill>
              <a:srgbClr val="FFFF00"/>
            </a:solidFill>
          </a:endParaRPr>
        </a:p>
      </dsp:txBody>
      <dsp:txXfrm>
        <a:off x="4464207" y="1390367"/>
        <a:ext cx="1909446" cy="1570603"/>
      </dsp:txXfrm>
    </dsp:sp>
    <dsp:sp modelId="{8672169F-2F12-49B3-B76A-1842502D3CF3}">
      <dsp:nvSpPr>
        <dsp:cNvPr id="0" name=""/>
        <dsp:cNvSpPr/>
      </dsp:nvSpPr>
      <dsp:spPr>
        <a:xfrm>
          <a:off x="6567501" y="1305401"/>
          <a:ext cx="2079378" cy="1740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00000"/>
            </a:lnSpc>
            <a:spcBef>
              <a:spcPct val="0"/>
            </a:spcBef>
            <a:spcAft>
              <a:spcPct val="35000"/>
            </a:spcAft>
            <a:buNone/>
          </a:pPr>
          <a:r>
            <a:rPr lang="en-US" sz="2000" kern="1200" dirty="0"/>
            <a:t>Community Announcements</a:t>
          </a:r>
          <a:endParaRPr lang="en-US" sz="2000" b="1" kern="1200" dirty="0">
            <a:solidFill>
              <a:srgbClr val="FFFF00"/>
            </a:solidFill>
          </a:endParaRPr>
        </a:p>
      </dsp:txBody>
      <dsp:txXfrm>
        <a:off x="6652467" y="1390367"/>
        <a:ext cx="1909446" cy="1570603"/>
      </dsp:txXfrm>
    </dsp:sp>
    <dsp:sp modelId="{8DFCFCB6-A772-4BA5-9AEF-55756C4F4560}">
      <dsp:nvSpPr>
        <dsp:cNvPr id="0" name=""/>
        <dsp:cNvSpPr/>
      </dsp:nvSpPr>
      <dsp:spPr>
        <a:xfrm>
          <a:off x="8755761" y="1305401"/>
          <a:ext cx="2079378" cy="1740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00000"/>
            </a:lnSpc>
            <a:spcBef>
              <a:spcPct val="0"/>
            </a:spcBef>
            <a:spcAft>
              <a:spcPct val="35000"/>
            </a:spcAft>
            <a:buNone/>
          </a:pPr>
          <a:r>
            <a:rPr lang="en-US" sz="2000" b="1" kern="1200" dirty="0">
              <a:solidFill>
                <a:srgbClr val="FFFF00"/>
              </a:solidFill>
            </a:rPr>
            <a:t>Gift Card Drawing!</a:t>
          </a:r>
        </a:p>
      </dsp:txBody>
      <dsp:txXfrm>
        <a:off x="8840727" y="1390367"/>
        <a:ext cx="1909446" cy="157060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7243D74-B9C1-450A-B0F3-6C6DCB0CF20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32C27C33-9BB1-41D5-A236-12767E7E722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AB3EA8-A58D-4C92-A3AB-D271CCC294C7}" type="datetimeFigureOut">
              <a:rPr lang="en-US" smtClean="0"/>
              <a:t>4/9/2024</a:t>
            </a:fld>
            <a:endParaRPr lang="en-US" dirty="0"/>
          </a:p>
        </p:txBody>
      </p:sp>
      <p:sp>
        <p:nvSpPr>
          <p:cNvPr id="4" name="Footer Placeholder 3">
            <a:extLst>
              <a:ext uri="{FF2B5EF4-FFF2-40B4-BE49-F238E27FC236}">
                <a16:creationId xmlns:a16="http://schemas.microsoft.com/office/drawing/2014/main" id="{44A7EADB-04A4-4093-B238-438E2C7317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EDDD8696-706D-440E-AE04-4C644F0613E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22A5DE8-F2C4-4DB3-88D1-656DCD59E73E}" type="slidenum">
              <a:rPr lang="en-US" smtClean="0"/>
              <a:t>‹#›</a:t>
            </a:fld>
            <a:endParaRPr lang="en-US" dirty="0"/>
          </a:p>
        </p:txBody>
      </p:sp>
    </p:spTree>
    <p:extLst>
      <p:ext uri="{BB962C8B-B14F-4D97-AF65-F5344CB8AC3E}">
        <p14:creationId xmlns:p14="http://schemas.microsoft.com/office/powerpoint/2010/main" val="17898243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EFB4FA-E877-413E-B608-88789D806C57}" type="datetimeFigureOut">
              <a:rPr lang="en-US" noProof="0" smtClean="0"/>
              <a:t>4/9/2024</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36304E-FDE3-4B4F-A3B7-EBE87F3FA5E2}" type="slidenum">
              <a:rPr lang="en-US" noProof="0" smtClean="0"/>
              <a:t>‹#›</a:t>
            </a:fld>
            <a:endParaRPr lang="en-US" noProof="0" dirty="0"/>
          </a:p>
        </p:txBody>
      </p:sp>
    </p:spTree>
    <p:extLst>
      <p:ext uri="{BB962C8B-B14F-4D97-AF65-F5344CB8AC3E}">
        <p14:creationId xmlns:p14="http://schemas.microsoft.com/office/powerpoint/2010/main" val="4085138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6304E-FDE3-4B4F-A3B7-EBE87F3FA5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5530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6304E-FDE3-4B4F-A3B7-EBE87F3FA5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351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36304E-FDE3-4B4F-A3B7-EBE87F3FA5E2}" type="slidenum">
              <a:rPr lang="en-US" noProof="0" smtClean="0"/>
              <a:t>19</a:t>
            </a:fld>
            <a:endParaRPr lang="en-US" noProof="0" dirty="0"/>
          </a:p>
        </p:txBody>
      </p:sp>
    </p:spTree>
    <p:extLst>
      <p:ext uri="{BB962C8B-B14F-4D97-AF65-F5344CB8AC3E}">
        <p14:creationId xmlns:p14="http://schemas.microsoft.com/office/powerpoint/2010/main" val="10039034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emf"/><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9.jpg"/><Relationship Id="rId1" Type="http://schemas.openxmlformats.org/officeDocument/2006/relationships/slideMaster" Target="../slideMasters/slideMaster5.xml"/><Relationship Id="rId4" Type="http://schemas.openxmlformats.org/officeDocument/2006/relationships/image" Target="../media/image27.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30.jpg"/><Relationship Id="rId1" Type="http://schemas.openxmlformats.org/officeDocument/2006/relationships/slideMaster" Target="../slideMasters/slideMaster5.xml"/><Relationship Id="rId4" Type="http://schemas.openxmlformats.org/officeDocument/2006/relationships/image" Target="../media/image27.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31.jpg"/><Relationship Id="rId1" Type="http://schemas.openxmlformats.org/officeDocument/2006/relationships/slideMaster" Target="../slideMasters/slideMaster5.xml"/><Relationship Id="rId4" Type="http://schemas.openxmlformats.org/officeDocument/2006/relationships/image" Target="../media/image27.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32.jpg"/><Relationship Id="rId1" Type="http://schemas.openxmlformats.org/officeDocument/2006/relationships/slideMaster" Target="../slideMasters/slideMaster5.xml"/><Relationship Id="rId4" Type="http://schemas.openxmlformats.org/officeDocument/2006/relationships/image" Target="../media/image27.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33.jp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34.jpg"/><Relationship Id="rId1" Type="http://schemas.openxmlformats.org/officeDocument/2006/relationships/slideMaster" Target="../slideMasters/slideMaster5.xml"/><Relationship Id="rId4" Type="http://schemas.openxmlformats.org/officeDocument/2006/relationships/image" Target="../media/image27.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35.jp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36.jp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37.jpg"/><Relationship Id="rId1" Type="http://schemas.openxmlformats.org/officeDocument/2006/relationships/slideMaster" Target="../slideMasters/slideMaster5.xml"/><Relationship Id="rId4" Type="http://schemas.openxmlformats.org/officeDocument/2006/relationships/image" Target="../media/image27.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38.jpg"/><Relationship Id="rId1" Type="http://schemas.openxmlformats.org/officeDocument/2006/relationships/slideMaster" Target="../slideMasters/slideMaster5.xml"/><Relationship Id="rId4" Type="http://schemas.openxmlformats.org/officeDocument/2006/relationships/image" Target="../media/image27.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9.jpg"/><Relationship Id="rId1" Type="http://schemas.openxmlformats.org/officeDocument/2006/relationships/slideMaster" Target="../slideMasters/slideMaster5.xml"/><Relationship Id="rId4" Type="http://schemas.openxmlformats.org/officeDocument/2006/relationships/image" Target="../media/image26.jp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40.jp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41.jpg"/><Relationship Id="rId1" Type="http://schemas.openxmlformats.org/officeDocument/2006/relationships/slideMaster" Target="../slideMasters/slideMaster5.xml"/><Relationship Id="rId4" Type="http://schemas.openxmlformats.org/officeDocument/2006/relationships/image" Target="../media/image27.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42.jp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43.jp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6.jp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accent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srcRect/>
          <a:stretch/>
        </p:blipFill>
        <p:spPr>
          <a:xfrm>
            <a:off x="6175529" y="610150"/>
            <a:ext cx="3908719" cy="1728857"/>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8496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 You 01">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9758E15-A93D-4FB9-843D-1490E27A151B}"/>
              </a:ext>
            </a:extLst>
          </p:cNvPr>
          <p:cNvSpPr>
            <a:spLocks noGrp="1"/>
          </p:cNvSpPr>
          <p:nvPr>
            <p:ph type="subTitle" idx="1" hasCustomPrompt="1"/>
          </p:nvPr>
        </p:nvSpPr>
        <p:spPr>
          <a:xfrm>
            <a:off x="7002130" y="4484691"/>
            <a:ext cx="4540440" cy="503167"/>
          </a:xfrm>
        </p:spPr>
        <p:txBody>
          <a:bodyPr>
            <a:noAutofit/>
          </a:bodyPr>
          <a:lstStyle>
            <a:lvl1pPr marL="0" indent="0" algn="l">
              <a:buNone/>
              <a:defRPr sz="16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email</a:t>
            </a:r>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72999" y="1844881"/>
            <a:ext cx="1745251"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4E0FBE0E-A6B0-483E-93DD-5C20DA069DB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lvl1pPr>
          </a:lstStyle>
          <a:p>
            <a:pPr marL="228600" lvl="0" indent="-228600"/>
            <a:r>
              <a:rPr lang="en-US" noProof="0" dirty="0"/>
              <a:t>Website </a:t>
            </a:r>
            <a:r>
              <a:rPr lang="en-US" noProof="0" dirty="0" err="1"/>
              <a:t>url</a:t>
            </a:r>
            <a:r>
              <a:rPr lang="en-US" noProof="0" dirty="0"/>
              <a:t> here</a:t>
            </a:r>
          </a:p>
        </p:txBody>
      </p:sp>
      <p:pic>
        <p:nvPicPr>
          <p:cNvPr id="17" name="Graphic 16" descr="Envelope">
            <a:extLst>
              <a:ext uri="{FF2B5EF4-FFF2-40B4-BE49-F238E27FC236}">
                <a16:creationId xmlns:a16="http://schemas.microsoft.com/office/drawing/2014/main" id="{E5B30B87-6C2E-48F1-9026-E4F6BEA1CFE7}"/>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41475" y="4452337"/>
            <a:ext cx="387795" cy="387795"/>
          </a:xfrm>
          <a:prstGeom prst="rect">
            <a:avLst/>
          </a:prstGeom>
        </p:spPr>
      </p:pic>
      <p:pic>
        <p:nvPicPr>
          <p:cNvPr id="18" name="Graphic 17" descr="Network">
            <a:extLst>
              <a:ext uri="{FF2B5EF4-FFF2-40B4-BE49-F238E27FC236}">
                <a16:creationId xmlns:a16="http://schemas.microsoft.com/office/drawing/2014/main" id="{2DA3CFE0-4ED8-4345-A158-94E70F463E99}"/>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522084" y="4925640"/>
            <a:ext cx="426575" cy="426575"/>
          </a:xfrm>
          <a:prstGeom prst="rect">
            <a:avLst/>
          </a:prstGeom>
        </p:spPr>
      </p:pic>
      <p:sp>
        <p:nvSpPr>
          <p:cNvPr id="2" name="Title 1">
            <a:extLst>
              <a:ext uri="{FF2B5EF4-FFF2-40B4-BE49-F238E27FC236}">
                <a16:creationId xmlns:a16="http://schemas.microsoft.com/office/drawing/2014/main" id="{2CE9908F-CF81-43F9-880A-401D0C0FB2ED}"/>
              </a:ext>
            </a:extLst>
          </p:cNvPr>
          <p:cNvSpPr>
            <a:spLocks noGrp="1"/>
          </p:cNvSpPr>
          <p:nvPr>
            <p:ph type="title"/>
          </p:nvPr>
        </p:nvSpPr>
        <p:spPr>
          <a:xfrm>
            <a:off x="6469778" y="3429000"/>
            <a:ext cx="5011410" cy="651448"/>
          </a:xfrm>
          <a:noFill/>
        </p:spPr>
        <p:txBody>
          <a:bodyPr wrap="square" rtlCol="0">
            <a:noAutofit/>
          </a:bodyPr>
          <a:lstStyle>
            <a:lvl1pPr>
              <a:defRPr lang="en-US" sz="6000" b="1" cap="all" baseline="0">
                <a:solidFill>
                  <a:schemeClr val="accent1"/>
                </a:solidFill>
                <a:ea typeface="+mn-ea"/>
                <a:cs typeface="+mn-cs"/>
              </a:defRPr>
            </a:lvl1pPr>
          </a:lstStyle>
          <a:p>
            <a:pPr marL="0" lvl="0"/>
            <a:r>
              <a:rPr lang="en-US" noProof="0"/>
              <a:t>Click to edit Master title style</a:t>
            </a:r>
            <a:endParaRPr lang="en-US" noProof="0" dirty="0"/>
          </a:p>
        </p:txBody>
      </p:sp>
    </p:spTree>
    <p:extLst>
      <p:ext uri="{BB962C8B-B14F-4D97-AF65-F5344CB8AC3E}">
        <p14:creationId xmlns:p14="http://schemas.microsoft.com/office/powerpoint/2010/main" val="637136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cxnSp>
        <p:nvCxnSpPr>
          <p:cNvPr id="12" name="Straight Connector 11">
            <a:extLst>
              <a:ext uri="{FF2B5EF4-FFF2-40B4-BE49-F238E27FC236}">
                <a16:creationId xmlns:a16="http://schemas.microsoft.com/office/drawing/2014/main" id="{77C312F4-62C2-4903-8C4B-423A8717E481}"/>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Graphic 18" descr="Envelope">
            <a:extLst>
              <a:ext uri="{FF2B5EF4-FFF2-40B4-BE49-F238E27FC236}">
                <a16:creationId xmlns:a16="http://schemas.microsoft.com/office/drawing/2014/main" id="{A686352B-226C-4579-B831-0DC14EC3895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541475" y="4452337"/>
            <a:ext cx="387795" cy="387795"/>
          </a:xfrm>
          <a:prstGeom prst="rect">
            <a:avLst/>
          </a:prstGeom>
        </p:spPr>
      </p:pic>
      <p:pic>
        <p:nvPicPr>
          <p:cNvPr id="20" name="Graphic 19" descr="Network">
            <a:extLst>
              <a:ext uri="{FF2B5EF4-FFF2-40B4-BE49-F238E27FC236}">
                <a16:creationId xmlns:a16="http://schemas.microsoft.com/office/drawing/2014/main" id="{460C8169-012B-451A-A6C2-6FEC0DC82AF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541475" y="6129965"/>
            <a:ext cx="426575" cy="426575"/>
          </a:xfrm>
          <a:prstGeom prst="rect">
            <a:avLst/>
          </a:prstGeom>
        </p:spPr>
      </p:pic>
      <p:sp>
        <p:nvSpPr>
          <p:cNvPr id="21" name="Subtitle 2">
            <a:extLst>
              <a:ext uri="{FF2B5EF4-FFF2-40B4-BE49-F238E27FC236}">
                <a16:creationId xmlns:a16="http://schemas.microsoft.com/office/drawing/2014/main" id="{ADF17BC1-06CE-42EA-A970-31A7ED871AA4}"/>
              </a:ext>
            </a:extLst>
          </p:cNvPr>
          <p:cNvSpPr>
            <a:spLocks noGrp="1"/>
          </p:cNvSpPr>
          <p:nvPr>
            <p:ph type="subTitle" idx="1" hasCustomPrompt="1"/>
          </p:nvPr>
        </p:nvSpPr>
        <p:spPr>
          <a:xfrm>
            <a:off x="7002130" y="4484691"/>
            <a:ext cx="4540440" cy="503167"/>
          </a:xfrm>
        </p:spPr>
        <p:txBody>
          <a:bodyPr>
            <a:noAutofit/>
          </a:bodyPr>
          <a:lstStyle>
            <a:lvl1pPr marL="0" indent="0" algn="l">
              <a:buNone/>
              <a:defRPr sz="16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email</a:t>
            </a:r>
          </a:p>
        </p:txBody>
      </p:sp>
      <p:sp>
        <p:nvSpPr>
          <p:cNvPr id="22" name="Text Placeholder 6">
            <a:extLst>
              <a:ext uri="{FF2B5EF4-FFF2-40B4-BE49-F238E27FC236}">
                <a16:creationId xmlns:a16="http://schemas.microsoft.com/office/drawing/2014/main" id="{7035F1B3-4E91-44FF-B4E7-E5D87C7A034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solidFill>
                  <a:schemeClr val="bg1"/>
                </a:solidFill>
              </a:defRPr>
            </a:lvl1pPr>
          </a:lstStyle>
          <a:p>
            <a:pPr marL="228600" lvl="0" indent="-228600"/>
            <a:r>
              <a:rPr lang="en-US" noProof="0" dirty="0"/>
              <a:t>Website </a:t>
            </a:r>
            <a:r>
              <a:rPr lang="en-US" noProof="0" dirty="0" err="1"/>
              <a:t>url</a:t>
            </a:r>
            <a:r>
              <a:rPr lang="en-US" noProof="0" dirty="0"/>
              <a:t> here</a:t>
            </a:r>
          </a:p>
        </p:txBody>
      </p:sp>
      <p:sp>
        <p:nvSpPr>
          <p:cNvPr id="18" name="Title 1">
            <a:extLst>
              <a:ext uri="{FF2B5EF4-FFF2-40B4-BE49-F238E27FC236}">
                <a16:creationId xmlns:a16="http://schemas.microsoft.com/office/drawing/2014/main" id="{525B5135-F466-4A63-A42C-3BB2BAA7D24D}"/>
              </a:ext>
            </a:extLst>
          </p:cNvPr>
          <p:cNvSpPr>
            <a:spLocks noGrp="1"/>
          </p:cNvSpPr>
          <p:nvPr>
            <p:ph type="title"/>
          </p:nvPr>
        </p:nvSpPr>
        <p:spPr>
          <a:xfrm>
            <a:off x="6469778" y="3158641"/>
            <a:ext cx="5011410" cy="921807"/>
          </a:xfrm>
          <a:noFill/>
        </p:spPr>
        <p:txBody>
          <a:bodyPr wrap="square" rtlCol="0">
            <a:noAutofit/>
          </a:bodyPr>
          <a:lstStyle>
            <a:lvl1pPr>
              <a:defRPr lang="en-US" sz="6000" b="1" cap="all" baseline="0" dirty="0">
                <a:solidFill>
                  <a:schemeClr val="bg1"/>
                </a:solidFill>
                <a:ea typeface="+mn-ea"/>
                <a:cs typeface="+mn-cs"/>
              </a:defRPr>
            </a:lvl1pPr>
          </a:lstStyle>
          <a:p>
            <a:pPr marL="0" lvl="0"/>
            <a:r>
              <a:rPr lang="en-US" noProof="0"/>
              <a:t>Click to edit Master title style</a:t>
            </a:r>
            <a:endParaRPr lang="en-US" noProof="0" dirty="0"/>
          </a:p>
        </p:txBody>
      </p:sp>
    </p:spTree>
    <p:extLst>
      <p:ext uri="{BB962C8B-B14F-4D97-AF65-F5344CB8AC3E}">
        <p14:creationId xmlns:p14="http://schemas.microsoft.com/office/powerpoint/2010/main" val="8101070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Oval 5">
            <a:extLst>
              <a:ext uri="{FF2B5EF4-FFF2-40B4-BE49-F238E27FC236}">
                <a16:creationId xmlns:a16="http://schemas.microsoft.com/office/drawing/2014/main" id="{1F54E98B-AC75-484D-9121-68498EB888AA}"/>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bg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1D362E6F-E442-4DCE-8B5A-6BC1369B3875}"/>
              </a:ext>
            </a:extLst>
          </p:cNvPr>
          <p:cNvPicPr>
            <a:picLocks noChangeAspect="1"/>
          </p:cNvPicPr>
          <p:nvPr userDrawn="1"/>
        </p:nvPicPr>
        <p:blipFill>
          <a:blip r:embed="rId2"/>
          <a:stretch>
            <a:fillRect/>
          </a:stretch>
        </p:blipFill>
        <p:spPr>
          <a:xfrm>
            <a:off x="10438547" y="311037"/>
            <a:ext cx="1048603" cy="1042506"/>
          </a:xfrm>
          <a:prstGeom prst="rect">
            <a:avLst/>
          </a:prstGeom>
        </p:spPr>
      </p:pic>
    </p:spTree>
    <p:extLst>
      <p:ext uri="{BB962C8B-B14F-4D97-AF65-F5344CB8AC3E}">
        <p14:creationId xmlns:p14="http://schemas.microsoft.com/office/powerpoint/2010/main" val="17590578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noProof="0"/>
              <a:t>Click to edit Master title style</a:t>
            </a:r>
            <a:endParaRPr lang="en-US" noProof="0" dirty="0"/>
          </a:p>
        </p:txBody>
      </p:sp>
      <p:sp>
        <p:nvSpPr>
          <p:cNvPr id="11" name="Oval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fld id="{9EC71654-96A5-4280-94F3-931C61A9F92C}" type="slidenum">
              <a:rPr lang="en-US" noProof="0" smtClean="0"/>
              <a:pPr/>
              <a:t>‹#›</a:t>
            </a:fld>
            <a:endParaRPr lang="en-US" noProof="0" dirty="0"/>
          </a:p>
        </p:txBody>
      </p:sp>
      <p:grpSp>
        <p:nvGrpSpPr>
          <p:cNvPr id="4" name="Group 3">
            <a:extLst>
              <a:ext uri="{FF2B5EF4-FFF2-40B4-BE49-F238E27FC236}">
                <a16:creationId xmlns:a16="http://schemas.microsoft.com/office/drawing/2014/main" id="{AD5251EA-F450-4DD1-995B-DC89513424C8}"/>
              </a:ext>
            </a:extLst>
          </p:cNvPr>
          <p:cNvGrpSpPr/>
          <p:nvPr userDrawn="1"/>
        </p:nvGrpSpPr>
        <p:grpSpPr>
          <a:xfrm rot="16200000">
            <a:off x="1637386" y="1473117"/>
            <a:ext cx="8917229" cy="10769768"/>
            <a:chOff x="-1728305" y="-2049517"/>
            <a:chExt cx="8917229" cy="10769768"/>
          </a:xfrm>
        </p:grpSpPr>
        <p:sp>
          <p:nvSpPr>
            <p:cNvPr id="17" name="Oval 16">
              <a:extLst>
                <a:ext uri="{FF2B5EF4-FFF2-40B4-BE49-F238E27FC236}">
                  <a16:creationId xmlns:a16="http://schemas.microsoft.com/office/drawing/2014/main" id="{44882F4E-E8C8-46FE-A9C8-7B79782767F6}"/>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8" name="Group 17">
              <a:extLst>
                <a:ext uri="{FF2B5EF4-FFF2-40B4-BE49-F238E27FC236}">
                  <a16:creationId xmlns:a16="http://schemas.microsoft.com/office/drawing/2014/main" id="{965CD13B-04FB-40D5-AF62-2F43CF49BA9B}"/>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9" name="Freeform 5">
                <a:extLst>
                  <a:ext uri="{FF2B5EF4-FFF2-40B4-BE49-F238E27FC236}">
                    <a16:creationId xmlns:a16="http://schemas.microsoft.com/office/drawing/2014/main" id="{01876F8F-C11E-4FB2-8150-1F0602752F97}"/>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 name="Freeform 6">
                <a:extLst>
                  <a:ext uri="{FF2B5EF4-FFF2-40B4-BE49-F238E27FC236}">
                    <a16:creationId xmlns:a16="http://schemas.microsoft.com/office/drawing/2014/main" id="{08A1D05F-5F61-4156-8C83-1A002AA1E886}"/>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grpSp>
      <p:sp>
        <p:nvSpPr>
          <p:cNvPr id="21" name="Text Placeholder 2">
            <a:extLst>
              <a:ext uri="{FF2B5EF4-FFF2-40B4-BE49-F238E27FC236}">
                <a16:creationId xmlns:a16="http://schemas.microsoft.com/office/drawing/2014/main" id="{4D77C47B-CC1E-41DA-9146-5DFD63065491}"/>
              </a:ext>
            </a:extLst>
          </p:cNvPr>
          <p:cNvSpPr>
            <a:spLocks noGrp="1"/>
          </p:cNvSpPr>
          <p:nvPr>
            <p:ph type="body" idx="1"/>
          </p:nvPr>
        </p:nvSpPr>
        <p:spPr>
          <a:xfrm>
            <a:off x="831850" y="1153348"/>
            <a:ext cx="10515600" cy="648543"/>
          </a:xfrm>
        </p:spPr>
        <p:txBody>
          <a:bodyPr>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pic>
        <p:nvPicPr>
          <p:cNvPr id="3" name="Picture 2">
            <a:extLst>
              <a:ext uri="{FF2B5EF4-FFF2-40B4-BE49-F238E27FC236}">
                <a16:creationId xmlns:a16="http://schemas.microsoft.com/office/drawing/2014/main" id="{C2737285-D441-47DA-8F8B-A7357BFA328D}"/>
              </a:ext>
            </a:extLst>
          </p:cNvPr>
          <p:cNvPicPr>
            <a:picLocks noChangeAspect="1"/>
          </p:cNvPicPr>
          <p:nvPr userDrawn="1"/>
        </p:nvPicPr>
        <p:blipFill>
          <a:blip r:embed="rId2"/>
          <a:stretch>
            <a:fillRect/>
          </a:stretch>
        </p:blipFill>
        <p:spPr>
          <a:xfrm>
            <a:off x="0" y="5815494"/>
            <a:ext cx="1048603" cy="1042506"/>
          </a:xfrm>
          <a:prstGeom prst="rect">
            <a:avLst/>
          </a:prstGeom>
        </p:spPr>
      </p:pic>
    </p:spTree>
    <p:extLst>
      <p:ext uri="{BB962C8B-B14F-4D97-AF65-F5344CB8AC3E}">
        <p14:creationId xmlns:p14="http://schemas.microsoft.com/office/powerpoint/2010/main" val="42265441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0E0B501-22AA-4685-BE9B-A267F6F675A7}"/>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4" name="Freeform 5">
              <a:extLst>
                <a:ext uri="{FF2B5EF4-FFF2-40B4-BE49-F238E27FC236}">
                  <a16:creationId xmlns:a16="http://schemas.microsoft.com/office/drawing/2014/main" id="{5D0E179E-CA3D-4874-9ACD-F8990F48F4BF}"/>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5" name="Freeform 6">
              <a:extLst>
                <a:ext uri="{FF2B5EF4-FFF2-40B4-BE49-F238E27FC236}">
                  <a16:creationId xmlns:a16="http://schemas.microsoft.com/office/drawing/2014/main" id="{A9C53936-B93A-4CF6-8766-2FA93ACFEBE3}"/>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6" name="Freeform 7">
              <a:extLst>
                <a:ext uri="{FF2B5EF4-FFF2-40B4-BE49-F238E27FC236}">
                  <a16:creationId xmlns:a16="http://schemas.microsoft.com/office/drawing/2014/main" id="{5776DEA2-5422-4F51-B359-652B71274D31}"/>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7" name="Content Placeholder 2">
            <a:extLst>
              <a:ext uri="{FF2B5EF4-FFF2-40B4-BE49-F238E27FC236}">
                <a16:creationId xmlns:a16="http://schemas.microsoft.com/office/drawing/2014/main" id="{1A1F33A2-66F7-4D85-99DD-7B00F265AC6D}"/>
              </a:ext>
            </a:extLst>
          </p:cNvPr>
          <p:cNvSpPr>
            <a:spLocks noGrp="1"/>
          </p:cNvSpPr>
          <p:nvPr>
            <p:ph idx="1"/>
          </p:nvPr>
        </p:nvSpPr>
        <p:spPr>
          <a:xfrm>
            <a:off x="515938" y="1825625"/>
            <a:ext cx="10837862"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3" name="Title 1">
            <a:extLst>
              <a:ext uri="{FF2B5EF4-FFF2-40B4-BE49-F238E27FC236}">
                <a16:creationId xmlns:a16="http://schemas.microsoft.com/office/drawing/2014/main" id="{EF788279-D710-447A-9E71-4D1344575691}"/>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pic>
        <p:nvPicPr>
          <p:cNvPr id="2" name="Picture 1">
            <a:extLst>
              <a:ext uri="{FF2B5EF4-FFF2-40B4-BE49-F238E27FC236}">
                <a16:creationId xmlns:a16="http://schemas.microsoft.com/office/drawing/2014/main" id="{42EB16D1-2A35-4A3E-98FC-3AAEA368FDCA}"/>
              </a:ext>
            </a:extLst>
          </p:cNvPr>
          <p:cNvPicPr>
            <a:picLocks noChangeAspect="1"/>
          </p:cNvPicPr>
          <p:nvPr userDrawn="1"/>
        </p:nvPicPr>
        <p:blipFill>
          <a:blip r:embed="rId2"/>
          <a:stretch>
            <a:fillRect/>
          </a:stretch>
        </p:blipFill>
        <p:spPr>
          <a:xfrm>
            <a:off x="9795829" y="93786"/>
            <a:ext cx="1267494" cy="1260124"/>
          </a:xfrm>
          <a:prstGeom prst="rect">
            <a:avLst/>
          </a:prstGeom>
        </p:spPr>
      </p:pic>
    </p:spTree>
    <p:extLst>
      <p:ext uri="{BB962C8B-B14F-4D97-AF65-F5344CB8AC3E}">
        <p14:creationId xmlns:p14="http://schemas.microsoft.com/office/powerpoint/2010/main" val="37897589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2A6B906-ACDA-40FD-8AC8-0B693AB1279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9" name="Freeform 5">
              <a:extLst>
                <a:ext uri="{FF2B5EF4-FFF2-40B4-BE49-F238E27FC236}">
                  <a16:creationId xmlns:a16="http://schemas.microsoft.com/office/drawing/2014/main" id="{717F7366-5A99-4065-90C2-AE7DF5DD0F44}"/>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 name="Freeform 6">
              <a:extLst>
                <a:ext uri="{FF2B5EF4-FFF2-40B4-BE49-F238E27FC236}">
                  <a16:creationId xmlns:a16="http://schemas.microsoft.com/office/drawing/2014/main" id="{90A089CA-63B9-4456-B0B1-17C75EBFB98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2" name="Freeform 7">
              <a:extLst>
                <a:ext uri="{FF2B5EF4-FFF2-40B4-BE49-F238E27FC236}">
                  <a16:creationId xmlns:a16="http://schemas.microsoft.com/office/drawing/2014/main" id="{8D36B2D1-BCFE-43FC-8743-7B7A30E1AD5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Content Placeholder 2">
            <a:extLst>
              <a:ext uri="{FF2B5EF4-FFF2-40B4-BE49-F238E27FC236}">
                <a16:creationId xmlns:a16="http://schemas.microsoft.com/office/drawing/2014/main" id="{079DA8F4-EDD3-4D62-A90B-8C3C1AFB0083}"/>
              </a:ext>
            </a:extLst>
          </p:cNvPr>
          <p:cNvSpPr>
            <a:spLocks noGrp="1"/>
          </p:cNvSpPr>
          <p:nvPr>
            <p:ph sz="half" idx="1"/>
          </p:nvPr>
        </p:nvSpPr>
        <p:spPr>
          <a:xfrm>
            <a:off x="515938" y="1825625"/>
            <a:ext cx="5503862"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7" name="Content Placeholder 3">
            <a:extLst>
              <a:ext uri="{FF2B5EF4-FFF2-40B4-BE49-F238E27FC236}">
                <a16:creationId xmlns:a16="http://schemas.microsoft.com/office/drawing/2014/main" id="{DA0DA994-B4A9-447A-BEBF-3EA31D3755A2}"/>
              </a:ext>
            </a:extLst>
          </p:cNvPr>
          <p:cNvSpPr>
            <a:spLocks noGrp="1"/>
          </p:cNvSpPr>
          <p:nvPr>
            <p:ph sz="half" idx="2"/>
          </p:nvPr>
        </p:nvSpPr>
        <p:spPr>
          <a:xfrm>
            <a:off x="6172200" y="1825625"/>
            <a:ext cx="5181600"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1" name="Title 1">
            <a:extLst>
              <a:ext uri="{FF2B5EF4-FFF2-40B4-BE49-F238E27FC236}">
                <a16:creationId xmlns:a16="http://schemas.microsoft.com/office/drawing/2014/main" id="{19DEF115-82C2-4E9D-A22C-8DA561FB37B8}"/>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pic>
        <p:nvPicPr>
          <p:cNvPr id="2" name="Picture 1">
            <a:extLst>
              <a:ext uri="{FF2B5EF4-FFF2-40B4-BE49-F238E27FC236}">
                <a16:creationId xmlns:a16="http://schemas.microsoft.com/office/drawing/2014/main" id="{4CACDA79-1D5C-49BC-BC9B-5BBB5875D34C}"/>
              </a:ext>
            </a:extLst>
          </p:cNvPr>
          <p:cNvPicPr>
            <a:picLocks noChangeAspect="1"/>
          </p:cNvPicPr>
          <p:nvPr userDrawn="1"/>
        </p:nvPicPr>
        <p:blipFill>
          <a:blip r:embed="rId2"/>
          <a:stretch>
            <a:fillRect/>
          </a:stretch>
        </p:blipFill>
        <p:spPr>
          <a:xfrm>
            <a:off x="10572772" y="224801"/>
            <a:ext cx="1048603" cy="1042506"/>
          </a:xfrm>
          <a:prstGeom prst="rect">
            <a:avLst/>
          </a:prstGeom>
        </p:spPr>
      </p:pic>
    </p:spTree>
    <p:extLst>
      <p:ext uri="{BB962C8B-B14F-4D97-AF65-F5344CB8AC3E}">
        <p14:creationId xmlns:p14="http://schemas.microsoft.com/office/powerpoint/2010/main" val="20929342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616F52B4-215E-4237-893C-E22B23804744}"/>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2" name="Freeform 5">
              <a:extLst>
                <a:ext uri="{FF2B5EF4-FFF2-40B4-BE49-F238E27FC236}">
                  <a16:creationId xmlns:a16="http://schemas.microsoft.com/office/drawing/2014/main" id="{B7C40C77-B795-4B07-B92D-2E8A56635773}"/>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3" name="Freeform 6">
              <a:extLst>
                <a:ext uri="{FF2B5EF4-FFF2-40B4-BE49-F238E27FC236}">
                  <a16:creationId xmlns:a16="http://schemas.microsoft.com/office/drawing/2014/main" id="{6E703A1E-5F10-4BB5-9D52-77CB6F5994C0}"/>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4" name="Freeform 7">
              <a:extLst>
                <a:ext uri="{FF2B5EF4-FFF2-40B4-BE49-F238E27FC236}">
                  <a16:creationId xmlns:a16="http://schemas.microsoft.com/office/drawing/2014/main" id="{22CEE04C-09CE-41CF-937D-EC2D3C23ECC6}"/>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Text Placeholder 2">
            <a:extLst>
              <a:ext uri="{FF2B5EF4-FFF2-40B4-BE49-F238E27FC236}">
                <a16:creationId xmlns:a16="http://schemas.microsoft.com/office/drawing/2014/main" id="{774CF4BA-8DCB-42CF-A2C4-D6AF95EE3F54}"/>
              </a:ext>
            </a:extLst>
          </p:cNvPr>
          <p:cNvSpPr>
            <a:spLocks noGrp="1"/>
          </p:cNvSpPr>
          <p:nvPr>
            <p:ph type="body" idx="1"/>
          </p:nvPr>
        </p:nvSpPr>
        <p:spPr>
          <a:xfrm>
            <a:off x="51593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7" name="Content Placeholder 3">
            <a:extLst>
              <a:ext uri="{FF2B5EF4-FFF2-40B4-BE49-F238E27FC236}">
                <a16:creationId xmlns:a16="http://schemas.microsoft.com/office/drawing/2014/main" id="{67BA8B6E-A28D-4658-8C91-6CA7BD539B85}"/>
              </a:ext>
            </a:extLst>
          </p:cNvPr>
          <p:cNvSpPr>
            <a:spLocks noGrp="1"/>
          </p:cNvSpPr>
          <p:nvPr>
            <p:ph sz="half" idx="2"/>
          </p:nvPr>
        </p:nvSpPr>
        <p:spPr>
          <a:xfrm>
            <a:off x="515938" y="2505075"/>
            <a:ext cx="5157787" cy="36845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8" name="Text Placeholder 4">
            <a:extLst>
              <a:ext uri="{FF2B5EF4-FFF2-40B4-BE49-F238E27FC236}">
                <a16:creationId xmlns:a16="http://schemas.microsoft.com/office/drawing/2014/main" id="{F73B3215-82DB-4DBF-9E77-3AE2308C692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9" name="Content Placeholder 5">
            <a:extLst>
              <a:ext uri="{FF2B5EF4-FFF2-40B4-BE49-F238E27FC236}">
                <a16:creationId xmlns:a16="http://schemas.microsoft.com/office/drawing/2014/main" id="{8DFD34E8-36CC-4FFE-926B-C170208FEDB8}"/>
              </a:ext>
            </a:extLst>
          </p:cNvPr>
          <p:cNvSpPr>
            <a:spLocks noGrp="1"/>
          </p:cNvSpPr>
          <p:nvPr>
            <p:ph sz="quarter" idx="4"/>
          </p:nvPr>
        </p:nvSpPr>
        <p:spPr>
          <a:xfrm>
            <a:off x="6172200" y="2505075"/>
            <a:ext cx="5183188" cy="36845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5" name="Title 1">
            <a:extLst>
              <a:ext uri="{FF2B5EF4-FFF2-40B4-BE49-F238E27FC236}">
                <a16:creationId xmlns:a16="http://schemas.microsoft.com/office/drawing/2014/main" id="{AE3770E9-CB74-47B0-8229-91F6F756015E}"/>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pic>
        <p:nvPicPr>
          <p:cNvPr id="2" name="Picture 1">
            <a:extLst>
              <a:ext uri="{FF2B5EF4-FFF2-40B4-BE49-F238E27FC236}">
                <a16:creationId xmlns:a16="http://schemas.microsoft.com/office/drawing/2014/main" id="{EC811E84-1965-49A7-ACB0-F6AA24A2CED6}"/>
              </a:ext>
            </a:extLst>
          </p:cNvPr>
          <p:cNvPicPr>
            <a:picLocks noChangeAspect="1"/>
          </p:cNvPicPr>
          <p:nvPr userDrawn="1"/>
        </p:nvPicPr>
        <p:blipFill>
          <a:blip r:embed="rId2"/>
          <a:stretch>
            <a:fillRect/>
          </a:stretch>
        </p:blipFill>
        <p:spPr>
          <a:xfrm>
            <a:off x="0" y="5815494"/>
            <a:ext cx="1048603" cy="1042506"/>
          </a:xfrm>
          <a:prstGeom prst="rect">
            <a:avLst/>
          </a:prstGeom>
        </p:spPr>
      </p:pic>
    </p:spTree>
    <p:extLst>
      <p:ext uri="{BB962C8B-B14F-4D97-AF65-F5344CB8AC3E}">
        <p14:creationId xmlns:p14="http://schemas.microsoft.com/office/powerpoint/2010/main" val="24617946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C57825D7-DD33-4B70-BBBE-D46E7A5352EC}"/>
              </a:ext>
            </a:extLst>
          </p:cNvPr>
          <p:cNvSpPr>
            <a:spLocks noGrp="1"/>
          </p:cNvSpPr>
          <p:nvPr>
            <p:ph type="pic" idx="1"/>
          </p:nvPr>
        </p:nvSpPr>
        <p:spPr>
          <a:xfrm>
            <a:off x="6096000" y="768485"/>
            <a:ext cx="5305662" cy="5305662"/>
          </a:xfrm>
          <a:custGeom>
            <a:avLst/>
            <a:gdLst>
              <a:gd name="connsiteX0" fmla="*/ 2652831 w 5305662"/>
              <a:gd name="connsiteY0" fmla="*/ 0 h 5305662"/>
              <a:gd name="connsiteX1" fmla="*/ 5305662 w 5305662"/>
              <a:gd name="connsiteY1" fmla="*/ 2652831 h 5305662"/>
              <a:gd name="connsiteX2" fmla="*/ 2652831 w 5305662"/>
              <a:gd name="connsiteY2" fmla="*/ 5305662 h 5305662"/>
              <a:gd name="connsiteX3" fmla="*/ 0 w 5305662"/>
              <a:gd name="connsiteY3" fmla="*/ 2652831 h 5305662"/>
              <a:gd name="connsiteX4" fmla="*/ 2652831 w 5305662"/>
              <a:gd name="connsiteY4" fmla="*/ 0 h 5305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662" h="5305662">
                <a:moveTo>
                  <a:pt x="2652831" y="0"/>
                </a:moveTo>
                <a:cubicBezTo>
                  <a:pt x="4117949" y="0"/>
                  <a:pt x="5305662" y="1187713"/>
                  <a:pt x="5305662" y="2652831"/>
                </a:cubicBezTo>
                <a:cubicBezTo>
                  <a:pt x="5305662" y="4117949"/>
                  <a:pt x="4117949" y="5305662"/>
                  <a:pt x="2652831" y="5305662"/>
                </a:cubicBezTo>
                <a:cubicBezTo>
                  <a:pt x="1187713" y="5305662"/>
                  <a:pt x="0" y="4117949"/>
                  <a:pt x="0" y="2652831"/>
                </a:cubicBezTo>
                <a:cubicBezTo>
                  <a:pt x="0" y="1187713"/>
                  <a:pt x="1187713" y="0"/>
                  <a:pt x="2652831" y="0"/>
                </a:cubicBezTo>
                <a:close/>
              </a:path>
            </a:pathLst>
          </a:custGeom>
          <a:solidFill>
            <a:schemeClr val="bg2"/>
          </a:solidFill>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flipH="1">
            <a:off x="5400786" y="-2003509"/>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9" name="Title 1">
            <a:extLst>
              <a:ext uri="{FF2B5EF4-FFF2-40B4-BE49-F238E27FC236}">
                <a16:creationId xmlns:a16="http://schemas.microsoft.com/office/drawing/2014/main" id="{19A1397F-1946-4CBE-9EC5-159C3CBC78B6}"/>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endParaRPr lang="en-US" noProof="0" dirty="0"/>
          </a:p>
        </p:txBody>
      </p:sp>
      <p:sp>
        <p:nvSpPr>
          <p:cNvPr id="20" name="Text Placeholder 3">
            <a:extLst>
              <a:ext uri="{FF2B5EF4-FFF2-40B4-BE49-F238E27FC236}">
                <a16:creationId xmlns:a16="http://schemas.microsoft.com/office/drawing/2014/main" id="{C535F2AB-153E-44A9-97BE-00553BEC1770}"/>
              </a:ext>
            </a:extLst>
          </p:cNvPr>
          <p:cNvSpPr>
            <a:spLocks noGrp="1"/>
          </p:cNvSpPr>
          <p:nvPr>
            <p:ph type="body" sz="half" idx="2"/>
          </p:nvPr>
        </p:nvSpPr>
        <p:spPr>
          <a:xfrm>
            <a:off x="839788" y="2057400"/>
            <a:ext cx="3932237" cy="3811588"/>
          </a:xfrm>
        </p:spPr>
        <p:txBody>
          <a:bodyPr/>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pic>
        <p:nvPicPr>
          <p:cNvPr id="2" name="Picture 1">
            <a:extLst>
              <a:ext uri="{FF2B5EF4-FFF2-40B4-BE49-F238E27FC236}">
                <a16:creationId xmlns:a16="http://schemas.microsoft.com/office/drawing/2014/main" id="{EECB243E-6C72-468D-B4E6-56138CCF8A5D}"/>
              </a:ext>
            </a:extLst>
          </p:cNvPr>
          <p:cNvPicPr>
            <a:picLocks noChangeAspect="1"/>
          </p:cNvPicPr>
          <p:nvPr userDrawn="1"/>
        </p:nvPicPr>
        <p:blipFill>
          <a:blip r:embed="rId2"/>
          <a:stretch>
            <a:fillRect/>
          </a:stretch>
        </p:blipFill>
        <p:spPr>
          <a:xfrm>
            <a:off x="0" y="5815494"/>
            <a:ext cx="1048603" cy="1042506"/>
          </a:xfrm>
          <a:prstGeom prst="rect">
            <a:avLst/>
          </a:prstGeom>
        </p:spPr>
      </p:pic>
    </p:spTree>
    <p:extLst>
      <p:ext uri="{BB962C8B-B14F-4D97-AF65-F5344CB8AC3E}">
        <p14:creationId xmlns:p14="http://schemas.microsoft.com/office/powerpoint/2010/main" val="21071857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9F866E5C-B8AA-4805-B232-831BA01AAF1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0" name="Freeform 5">
              <a:extLst>
                <a:ext uri="{FF2B5EF4-FFF2-40B4-BE49-F238E27FC236}">
                  <a16:creationId xmlns:a16="http://schemas.microsoft.com/office/drawing/2014/main" id="{F98614F0-2DA3-4F29-8CB3-D61424AC8506}"/>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2" name="Freeform 6">
              <a:extLst>
                <a:ext uri="{FF2B5EF4-FFF2-40B4-BE49-F238E27FC236}">
                  <a16:creationId xmlns:a16="http://schemas.microsoft.com/office/drawing/2014/main" id="{66D52F08-13EC-4AB4-BB79-89A5395A03B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3" name="Freeform 7">
              <a:extLst>
                <a:ext uri="{FF2B5EF4-FFF2-40B4-BE49-F238E27FC236}">
                  <a16:creationId xmlns:a16="http://schemas.microsoft.com/office/drawing/2014/main" id="{2544236D-8C3A-41EF-9A68-C84A8A7D0F5A}"/>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Title 1">
            <a:extLst>
              <a:ext uri="{FF2B5EF4-FFF2-40B4-BE49-F238E27FC236}">
                <a16:creationId xmlns:a16="http://schemas.microsoft.com/office/drawing/2014/main" id="{9009D5C6-6206-4291-8037-67DC025F0B4C}"/>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endParaRPr lang="en-US" noProof="0" dirty="0"/>
          </a:p>
        </p:txBody>
      </p:sp>
      <p:sp>
        <p:nvSpPr>
          <p:cNvPr id="17" name="Text Placeholder 3">
            <a:extLst>
              <a:ext uri="{FF2B5EF4-FFF2-40B4-BE49-F238E27FC236}">
                <a16:creationId xmlns:a16="http://schemas.microsoft.com/office/drawing/2014/main" id="{BEB643FD-AA85-4A43-8EBD-AFD10DD987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8" name="Content Placeholder 2">
            <a:extLst>
              <a:ext uri="{FF2B5EF4-FFF2-40B4-BE49-F238E27FC236}">
                <a16:creationId xmlns:a16="http://schemas.microsoft.com/office/drawing/2014/main" id="{9001F313-F798-43BE-AFF0-A68C84C3640D}"/>
              </a:ext>
            </a:extLst>
          </p:cNvPr>
          <p:cNvSpPr>
            <a:spLocks noGrp="1"/>
          </p:cNvSpPr>
          <p:nvPr>
            <p:ph idx="1"/>
          </p:nvPr>
        </p:nvSpPr>
        <p:spPr>
          <a:xfrm>
            <a:off x="5183188" y="457201"/>
            <a:ext cx="617220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4" name="Picture 3">
            <a:extLst>
              <a:ext uri="{FF2B5EF4-FFF2-40B4-BE49-F238E27FC236}">
                <a16:creationId xmlns:a16="http://schemas.microsoft.com/office/drawing/2014/main" id="{FC5EEDEF-3352-4BE3-8B4E-7DCD814D1464}"/>
              </a:ext>
            </a:extLst>
          </p:cNvPr>
          <p:cNvPicPr>
            <a:picLocks noChangeAspect="1"/>
          </p:cNvPicPr>
          <p:nvPr userDrawn="1"/>
        </p:nvPicPr>
        <p:blipFill>
          <a:blip r:embed="rId2"/>
          <a:stretch>
            <a:fillRect/>
          </a:stretch>
        </p:blipFill>
        <p:spPr>
          <a:xfrm>
            <a:off x="626387" y="-145584"/>
            <a:ext cx="4145638" cy="1836757"/>
          </a:xfrm>
          <a:prstGeom prst="rect">
            <a:avLst/>
          </a:prstGeom>
        </p:spPr>
      </p:pic>
    </p:spTree>
    <p:extLst>
      <p:ext uri="{BB962C8B-B14F-4D97-AF65-F5344CB8AC3E}">
        <p14:creationId xmlns:p14="http://schemas.microsoft.com/office/powerpoint/2010/main" val="30253102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394E1-F54C-4FEC-8ED9-817CE9C8BE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5E329B2-A8DD-490A-AC37-EA185A1567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B00CB26E-B077-4AB7-B7B5-77222925B92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CB520F7-B5D6-4DD4-BC73-06004B24037E}"/>
              </a:ext>
            </a:extLst>
          </p:cNvPr>
          <p:cNvSpPr>
            <a:spLocks noGrp="1"/>
          </p:cNvSpPr>
          <p:nvPr>
            <p:ph type="sldNum" sz="quarter" idx="12"/>
          </p:nvPr>
        </p:nvSpPr>
        <p:spPr/>
        <p:txBody>
          <a:bodyPr/>
          <a:lstStyle/>
          <a:p>
            <a:fld id="{ACED5B29-D3E4-4D5C-BED9-18098E0266B1}" type="slidenum">
              <a:rPr lang="en-US" smtClean="0"/>
              <a:t>‹#›</a:t>
            </a:fld>
            <a:endParaRPr lang="en-US" dirty="0"/>
          </a:p>
        </p:txBody>
      </p:sp>
    </p:spTree>
    <p:extLst>
      <p:ext uri="{BB962C8B-B14F-4D97-AF65-F5344CB8AC3E}">
        <p14:creationId xmlns:p14="http://schemas.microsoft.com/office/powerpoint/2010/main" val="187460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0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CAF9433-A4F2-405D-960E-36CA349F0BF0}"/>
              </a:ext>
            </a:extLst>
          </p:cNvPr>
          <p:cNvSpPr/>
          <p:nvPr userDrawn="1"/>
        </p:nvSpPr>
        <p:spPr>
          <a:xfrm>
            <a:off x="9353550" y="728545"/>
            <a:ext cx="2365803" cy="5382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bg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descr="A close up of a sign&#10;&#10;Description automatically generated">
            <a:extLst>
              <a:ext uri="{FF2B5EF4-FFF2-40B4-BE49-F238E27FC236}">
                <a16:creationId xmlns:a16="http://schemas.microsoft.com/office/drawing/2014/main" id="{46AC248E-18A6-4D75-8DCC-B759214D0000}"/>
              </a:ext>
            </a:extLst>
          </p:cNvPr>
          <p:cNvPicPr>
            <a:picLocks noChangeAspect="1"/>
          </p:cNvPicPr>
          <p:nvPr userDrawn="1"/>
        </p:nvPicPr>
        <p:blipFill>
          <a:blip r:embed="rId2"/>
          <a:stretch>
            <a:fillRect/>
          </a:stretch>
        </p:blipFill>
        <p:spPr>
          <a:xfrm>
            <a:off x="10536451" y="387776"/>
            <a:ext cx="1046413" cy="1046413"/>
          </a:xfrm>
          <a:prstGeom prst="rect">
            <a:avLst/>
          </a:prstGeom>
          <a:solidFill>
            <a:schemeClr val="bg1"/>
          </a:solidFill>
        </p:spPr>
      </p:pic>
    </p:spTree>
    <p:extLst>
      <p:ext uri="{BB962C8B-B14F-4D97-AF65-F5344CB8AC3E}">
        <p14:creationId xmlns:p14="http://schemas.microsoft.com/office/powerpoint/2010/main" val="13121408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333" userDrawn="1">
          <p15:clr>
            <a:srgbClr val="FBAE40"/>
          </p15:clr>
        </p15:guide>
        <p15:guide id="4" pos="36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887A7-E987-4BDA-96FC-7589785C3D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4C0AA9-F176-44AB-9B59-F74ECCC7233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E8E6802-B0DB-4C92-B10B-3063BA15269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27235A7-4189-42B0-852D-CE17AF6CB4C5}"/>
              </a:ext>
            </a:extLst>
          </p:cNvPr>
          <p:cNvSpPr>
            <a:spLocks noGrp="1"/>
          </p:cNvSpPr>
          <p:nvPr>
            <p:ph type="sldNum" sz="quarter" idx="12"/>
          </p:nvPr>
        </p:nvSpPr>
        <p:spPr/>
        <p:txBody>
          <a:bodyPr/>
          <a:lstStyle/>
          <a:p>
            <a:fld id="{ACED5B29-D3E4-4D5C-BED9-18098E0266B1}" type="slidenum">
              <a:rPr lang="en-US" smtClean="0"/>
              <a:t>‹#›</a:t>
            </a:fld>
            <a:endParaRPr lang="en-US" dirty="0"/>
          </a:p>
        </p:txBody>
      </p:sp>
    </p:spTree>
    <p:extLst>
      <p:ext uri="{BB962C8B-B14F-4D97-AF65-F5344CB8AC3E}">
        <p14:creationId xmlns:p14="http://schemas.microsoft.com/office/powerpoint/2010/main" val="13521984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7" name="bk object 16">
            <a:extLst>
              <a:ext uri="{FF2B5EF4-FFF2-40B4-BE49-F238E27FC236}">
                <a16:creationId xmlns:a16="http://schemas.microsoft.com/office/drawing/2014/main" id="{46B14197-40E9-4C35-A6AF-97D10C7AC747}"/>
              </a:ext>
            </a:extLst>
          </p:cNvPr>
          <p:cNvSpPr/>
          <p:nvPr userDrawn="1"/>
        </p:nvSpPr>
        <p:spPr>
          <a:xfrm>
            <a:off x="7012777" y="-9432"/>
            <a:ext cx="5179223" cy="6867431"/>
          </a:xfrm>
          <a:custGeom>
            <a:avLst/>
            <a:gdLst>
              <a:gd name="connsiteX0" fmla="*/ 8410903 w 8410903"/>
              <a:gd name="connsiteY0" fmla="*/ 16042 h 6858000"/>
              <a:gd name="connsiteX1" fmla="*/ 0 w 8410903"/>
              <a:gd name="connsiteY1" fmla="*/ 0 h 6858000"/>
              <a:gd name="connsiteX2" fmla="*/ 151727 w 8410903"/>
              <a:gd name="connsiteY2" fmla="*/ 781811 h 6858000"/>
              <a:gd name="connsiteX3" fmla="*/ 261598 w 8410903"/>
              <a:gd name="connsiteY3" fmla="*/ 1517903 h 6858000"/>
              <a:gd name="connsiteX4" fmla="*/ 311461 w 8410903"/>
              <a:gd name="connsiteY4" fmla="*/ 2267711 h 6858000"/>
              <a:gd name="connsiteX5" fmla="*/ 338179 w 8410903"/>
              <a:gd name="connsiteY5" fmla="*/ 3374135 h 6858000"/>
              <a:gd name="connsiteX6" fmla="*/ 304318 w 8410903"/>
              <a:gd name="connsiteY6" fmla="*/ 4729733 h 6858000"/>
              <a:gd name="connsiteX7" fmla="*/ 194161 w 8410903"/>
              <a:gd name="connsiteY7" fmla="*/ 5893307 h 6858000"/>
              <a:gd name="connsiteX8" fmla="*/ 77146 w 8410903"/>
              <a:gd name="connsiteY8" fmla="*/ 6707123 h 6858000"/>
              <a:gd name="connsiteX9" fmla="*/ 50335 w 8410903"/>
              <a:gd name="connsiteY9" fmla="*/ 6858000 h 6858000"/>
              <a:gd name="connsiteX10" fmla="*/ 7336082 w 8410903"/>
              <a:gd name="connsiteY10" fmla="*/ 6858000 h 6858000"/>
              <a:gd name="connsiteX11" fmla="*/ 8410903 w 8410903"/>
              <a:gd name="connsiteY11" fmla="*/ 16042 h 6858000"/>
              <a:gd name="connsiteX0" fmla="*/ 8474698 w 8474698"/>
              <a:gd name="connsiteY0" fmla="*/ 16042 h 6858000"/>
              <a:gd name="connsiteX1" fmla="*/ 0 w 8474698"/>
              <a:gd name="connsiteY1" fmla="*/ 0 h 6858000"/>
              <a:gd name="connsiteX2" fmla="*/ 151727 w 8474698"/>
              <a:gd name="connsiteY2" fmla="*/ 781811 h 6858000"/>
              <a:gd name="connsiteX3" fmla="*/ 261598 w 8474698"/>
              <a:gd name="connsiteY3" fmla="*/ 1517903 h 6858000"/>
              <a:gd name="connsiteX4" fmla="*/ 311461 w 8474698"/>
              <a:gd name="connsiteY4" fmla="*/ 2267711 h 6858000"/>
              <a:gd name="connsiteX5" fmla="*/ 338179 w 8474698"/>
              <a:gd name="connsiteY5" fmla="*/ 3374135 h 6858000"/>
              <a:gd name="connsiteX6" fmla="*/ 304318 w 8474698"/>
              <a:gd name="connsiteY6" fmla="*/ 4729733 h 6858000"/>
              <a:gd name="connsiteX7" fmla="*/ 194161 w 8474698"/>
              <a:gd name="connsiteY7" fmla="*/ 5893307 h 6858000"/>
              <a:gd name="connsiteX8" fmla="*/ 77146 w 8474698"/>
              <a:gd name="connsiteY8" fmla="*/ 6707123 h 6858000"/>
              <a:gd name="connsiteX9" fmla="*/ 50335 w 8474698"/>
              <a:gd name="connsiteY9" fmla="*/ 6858000 h 6858000"/>
              <a:gd name="connsiteX10" fmla="*/ 7336082 w 8474698"/>
              <a:gd name="connsiteY10" fmla="*/ 6858000 h 6858000"/>
              <a:gd name="connsiteX11" fmla="*/ 8474698 w 8474698"/>
              <a:gd name="connsiteY11" fmla="*/ 16042 h 6858000"/>
              <a:gd name="connsiteX0" fmla="*/ 8480014 w 8480014"/>
              <a:gd name="connsiteY0" fmla="*/ 5410 h 6858000"/>
              <a:gd name="connsiteX1" fmla="*/ 0 w 8480014"/>
              <a:gd name="connsiteY1" fmla="*/ 0 h 6858000"/>
              <a:gd name="connsiteX2" fmla="*/ 151727 w 8480014"/>
              <a:gd name="connsiteY2" fmla="*/ 781811 h 6858000"/>
              <a:gd name="connsiteX3" fmla="*/ 261598 w 8480014"/>
              <a:gd name="connsiteY3" fmla="*/ 1517903 h 6858000"/>
              <a:gd name="connsiteX4" fmla="*/ 311461 w 8480014"/>
              <a:gd name="connsiteY4" fmla="*/ 2267711 h 6858000"/>
              <a:gd name="connsiteX5" fmla="*/ 338179 w 8480014"/>
              <a:gd name="connsiteY5" fmla="*/ 3374135 h 6858000"/>
              <a:gd name="connsiteX6" fmla="*/ 304318 w 8480014"/>
              <a:gd name="connsiteY6" fmla="*/ 4729733 h 6858000"/>
              <a:gd name="connsiteX7" fmla="*/ 194161 w 8480014"/>
              <a:gd name="connsiteY7" fmla="*/ 5893307 h 6858000"/>
              <a:gd name="connsiteX8" fmla="*/ 77146 w 8480014"/>
              <a:gd name="connsiteY8" fmla="*/ 6707123 h 6858000"/>
              <a:gd name="connsiteX9" fmla="*/ 50335 w 8480014"/>
              <a:gd name="connsiteY9" fmla="*/ 6858000 h 6858000"/>
              <a:gd name="connsiteX10" fmla="*/ 7336082 w 8480014"/>
              <a:gd name="connsiteY10" fmla="*/ 6858000 h 6858000"/>
              <a:gd name="connsiteX11" fmla="*/ 8480014 w 8480014"/>
              <a:gd name="connsiteY11" fmla="*/ 5410 h 6858000"/>
              <a:gd name="connsiteX0" fmla="*/ 8480014 w 8480014"/>
              <a:gd name="connsiteY0" fmla="*/ 94 h 6858000"/>
              <a:gd name="connsiteX1" fmla="*/ 0 w 8480014"/>
              <a:gd name="connsiteY1" fmla="*/ 0 h 6858000"/>
              <a:gd name="connsiteX2" fmla="*/ 151727 w 8480014"/>
              <a:gd name="connsiteY2" fmla="*/ 781811 h 6858000"/>
              <a:gd name="connsiteX3" fmla="*/ 261598 w 8480014"/>
              <a:gd name="connsiteY3" fmla="*/ 1517903 h 6858000"/>
              <a:gd name="connsiteX4" fmla="*/ 311461 w 8480014"/>
              <a:gd name="connsiteY4" fmla="*/ 2267711 h 6858000"/>
              <a:gd name="connsiteX5" fmla="*/ 338179 w 8480014"/>
              <a:gd name="connsiteY5" fmla="*/ 3374135 h 6858000"/>
              <a:gd name="connsiteX6" fmla="*/ 304318 w 8480014"/>
              <a:gd name="connsiteY6" fmla="*/ 4729733 h 6858000"/>
              <a:gd name="connsiteX7" fmla="*/ 194161 w 8480014"/>
              <a:gd name="connsiteY7" fmla="*/ 5893307 h 6858000"/>
              <a:gd name="connsiteX8" fmla="*/ 77146 w 8480014"/>
              <a:gd name="connsiteY8" fmla="*/ 6707123 h 6858000"/>
              <a:gd name="connsiteX9" fmla="*/ 50335 w 8480014"/>
              <a:gd name="connsiteY9" fmla="*/ 6858000 h 6858000"/>
              <a:gd name="connsiteX10" fmla="*/ 7336082 w 8480014"/>
              <a:gd name="connsiteY10" fmla="*/ 6858000 h 6858000"/>
              <a:gd name="connsiteX11" fmla="*/ 8480014 w 8480014"/>
              <a:gd name="connsiteY11" fmla="*/ 94 h 6858000"/>
              <a:gd name="connsiteX0" fmla="*/ 8480014 w 8484398"/>
              <a:gd name="connsiteY0" fmla="*/ 94 h 6858000"/>
              <a:gd name="connsiteX1" fmla="*/ 0 w 8484398"/>
              <a:gd name="connsiteY1" fmla="*/ 0 h 6858000"/>
              <a:gd name="connsiteX2" fmla="*/ 151727 w 8484398"/>
              <a:gd name="connsiteY2" fmla="*/ 781811 h 6858000"/>
              <a:gd name="connsiteX3" fmla="*/ 261598 w 8484398"/>
              <a:gd name="connsiteY3" fmla="*/ 1517903 h 6858000"/>
              <a:gd name="connsiteX4" fmla="*/ 311461 w 8484398"/>
              <a:gd name="connsiteY4" fmla="*/ 2267711 h 6858000"/>
              <a:gd name="connsiteX5" fmla="*/ 338179 w 8484398"/>
              <a:gd name="connsiteY5" fmla="*/ 3374135 h 6858000"/>
              <a:gd name="connsiteX6" fmla="*/ 304318 w 8484398"/>
              <a:gd name="connsiteY6" fmla="*/ 4729733 h 6858000"/>
              <a:gd name="connsiteX7" fmla="*/ 194161 w 8484398"/>
              <a:gd name="connsiteY7" fmla="*/ 5893307 h 6858000"/>
              <a:gd name="connsiteX8" fmla="*/ 77146 w 8484398"/>
              <a:gd name="connsiteY8" fmla="*/ 6707123 h 6858000"/>
              <a:gd name="connsiteX9" fmla="*/ 50335 w 8484398"/>
              <a:gd name="connsiteY9" fmla="*/ 6858000 h 6858000"/>
              <a:gd name="connsiteX10" fmla="*/ 8484398 w 8484398"/>
              <a:gd name="connsiteY10" fmla="*/ 6858000 h 6858000"/>
              <a:gd name="connsiteX11" fmla="*/ 8480014 w 8484398"/>
              <a:gd name="connsiteY11" fmla="*/ 94 h 6858000"/>
              <a:gd name="connsiteX0" fmla="*/ 5174839 w 8484398"/>
              <a:gd name="connsiteY0" fmla="*/ 0 h 6867431"/>
              <a:gd name="connsiteX1" fmla="*/ 0 w 8484398"/>
              <a:gd name="connsiteY1" fmla="*/ 9431 h 6867431"/>
              <a:gd name="connsiteX2" fmla="*/ 151727 w 8484398"/>
              <a:gd name="connsiteY2" fmla="*/ 791242 h 6867431"/>
              <a:gd name="connsiteX3" fmla="*/ 261598 w 8484398"/>
              <a:gd name="connsiteY3" fmla="*/ 1527334 h 6867431"/>
              <a:gd name="connsiteX4" fmla="*/ 311461 w 8484398"/>
              <a:gd name="connsiteY4" fmla="*/ 2277142 h 6867431"/>
              <a:gd name="connsiteX5" fmla="*/ 338179 w 8484398"/>
              <a:gd name="connsiteY5" fmla="*/ 3383566 h 6867431"/>
              <a:gd name="connsiteX6" fmla="*/ 304318 w 8484398"/>
              <a:gd name="connsiteY6" fmla="*/ 4739164 h 6867431"/>
              <a:gd name="connsiteX7" fmla="*/ 194161 w 8484398"/>
              <a:gd name="connsiteY7" fmla="*/ 5902738 h 6867431"/>
              <a:gd name="connsiteX8" fmla="*/ 77146 w 8484398"/>
              <a:gd name="connsiteY8" fmla="*/ 6716554 h 6867431"/>
              <a:gd name="connsiteX9" fmla="*/ 50335 w 8484398"/>
              <a:gd name="connsiteY9" fmla="*/ 6867431 h 6867431"/>
              <a:gd name="connsiteX10" fmla="*/ 8484398 w 8484398"/>
              <a:gd name="connsiteY10" fmla="*/ 6867431 h 6867431"/>
              <a:gd name="connsiteX11" fmla="*/ 5174839 w 8484398"/>
              <a:gd name="connsiteY11" fmla="*/ 0 h 6867431"/>
              <a:gd name="connsiteX0" fmla="*/ 5174839 w 5179223"/>
              <a:gd name="connsiteY0" fmla="*/ 0 h 6867431"/>
              <a:gd name="connsiteX1" fmla="*/ 0 w 5179223"/>
              <a:gd name="connsiteY1" fmla="*/ 9431 h 6867431"/>
              <a:gd name="connsiteX2" fmla="*/ 151727 w 5179223"/>
              <a:gd name="connsiteY2" fmla="*/ 791242 h 6867431"/>
              <a:gd name="connsiteX3" fmla="*/ 261598 w 5179223"/>
              <a:gd name="connsiteY3" fmla="*/ 1527334 h 6867431"/>
              <a:gd name="connsiteX4" fmla="*/ 311461 w 5179223"/>
              <a:gd name="connsiteY4" fmla="*/ 2277142 h 6867431"/>
              <a:gd name="connsiteX5" fmla="*/ 338179 w 5179223"/>
              <a:gd name="connsiteY5" fmla="*/ 3383566 h 6867431"/>
              <a:gd name="connsiteX6" fmla="*/ 304318 w 5179223"/>
              <a:gd name="connsiteY6" fmla="*/ 4739164 h 6867431"/>
              <a:gd name="connsiteX7" fmla="*/ 194161 w 5179223"/>
              <a:gd name="connsiteY7" fmla="*/ 5902738 h 6867431"/>
              <a:gd name="connsiteX8" fmla="*/ 77146 w 5179223"/>
              <a:gd name="connsiteY8" fmla="*/ 6716554 h 6867431"/>
              <a:gd name="connsiteX9" fmla="*/ 50335 w 5179223"/>
              <a:gd name="connsiteY9" fmla="*/ 6867431 h 6867431"/>
              <a:gd name="connsiteX10" fmla="*/ 5179223 w 5179223"/>
              <a:gd name="connsiteY10" fmla="*/ 6867431 h 6867431"/>
              <a:gd name="connsiteX11" fmla="*/ 5174839 w 5179223"/>
              <a:gd name="connsiteY11" fmla="*/ 0 h 6867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79223" h="6867431">
                <a:moveTo>
                  <a:pt x="5174839" y="0"/>
                </a:moveTo>
                <a:lnTo>
                  <a:pt x="0" y="9431"/>
                </a:lnTo>
                <a:lnTo>
                  <a:pt x="151727" y="791242"/>
                </a:lnTo>
                <a:lnTo>
                  <a:pt x="261598" y="1527334"/>
                </a:lnTo>
                <a:lnTo>
                  <a:pt x="311461" y="2277142"/>
                </a:lnTo>
                <a:lnTo>
                  <a:pt x="338179" y="3383566"/>
                </a:lnTo>
                <a:lnTo>
                  <a:pt x="304318" y="4739164"/>
                </a:lnTo>
                <a:lnTo>
                  <a:pt x="194161" y="5902738"/>
                </a:lnTo>
                <a:lnTo>
                  <a:pt x="77146" y="6716554"/>
                </a:lnTo>
                <a:lnTo>
                  <a:pt x="50335" y="6867431"/>
                </a:lnTo>
                <a:lnTo>
                  <a:pt x="5179223" y="6867431"/>
                </a:lnTo>
                <a:cubicBezTo>
                  <a:pt x="5177762" y="4581462"/>
                  <a:pt x="5176300" y="2285969"/>
                  <a:pt x="5174839" y="0"/>
                </a:cubicBezTo>
                <a:close/>
              </a:path>
            </a:pathLst>
          </a:custGeom>
          <a:solidFill>
            <a:schemeClr val="bg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01887A7-E987-4BDA-96FC-7589785C3D3E}"/>
              </a:ext>
            </a:extLst>
          </p:cNvPr>
          <p:cNvSpPr>
            <a:spLocks noGrp="1"/>
          </p:cNvSpPr>
          <p:nvPr>
            <p:ph type="title"/>
          </p:nvPr>
        </p:nvSpPr>
        <p:spPr>
          <a:xfrm>
            <a:off x="457200" y="365125"/>
            <a:ext cx="6457950" cy="777875"/>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B04C0AA9-F176-44AB-9B59-F74ECCC72335}"/>
              </a:ext>
            </a:extLst>
          </p:cNvPr>
          <p:cNvSpPr>
            <a:spLocks noGrp="1"/>
          </p:cNvSpPr>
          <p:nvPr>
            <p:ph idx="1"/>
          </p:nvPr>
        </p:nvSpPr>
        <p:spPr>
          <a:xfrm>
            <a:off x="457200" y="1363662"/>
            <a:ext cx="64579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E8E6802-B0DB-4C92-B10B-3063BA15269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27235A7-4189-42B0-852D-CE17AF6CB4C5}"/>
              </a:ext>
            </a:extLst>
          </p:cNvPr>
          <p:cNvSpPr>
            <a:spLocks noGrp="1"/>
          </p:cNvSpPr>
          <p:nvPr>
            <p:ph type="sldNum" sz="quarter" idx="12"/>
          </p:nvPr>
        </p:nvSpPr>
        <p:spPr/>
        <p:txBody>
          <a:bodyPr/>
          <a:lstStyle/>
          <a:p>
            <a:fld id="{ACED5B29-D3E4-4D5C-BED9-18098E0266B1}" type="slidenum">
              <a:rPr lang="en-US" smtClean="0"/>
              <a:t>‹#›</a:t>
            </a:fld>
            <a:endParaRPr lang="en-US" dirty="0"/>
          </a:p>
        </p:txBody>
      </p:sp>
      <p:pic>
        <p:nvPicPr>
          <p:cNvPr id="8" name="Picture 7">
            <a:extLst>
              <a:ext uri="{FF2B5EF4-FFF2-40B4-BE49-F238E27FC236}">
                <a16:creationId xmlns:a16="http://schemas.microsoft.com/office/drawing/2014/main" id="{67364FA1-811E-4DF1-9053-0138858A6DC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58099" y="1914878"/>
            <a:ext cx="4343405" cy="3356268"/>
          </a:xfrm>
          <a:prstGeom prst="rect">
            <a:avLst/>
          </a:prstGeom>
        </p:spPr>
      </p:pic>
    </p:spTree>
    <p:extLst>
      <p:ext uri="{BB962C8B-B14F-4D97-AF65-F5344CB8AC3E}">
        <p14:creationId xmlns:p14="http://schemas.microsoft.com/office/powerpoint/2010/main" val="35601177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bk object 16">
            <a:extLst>
              <a:ext uri="{FF2B5EF4-FFF2-40B4-BE49-F238E27FC236}">
                <a16:creationId xmlns:a16="http://schemas.microsoft.com/office/drawing/2014/main" id="{D7215789-EDC9-47A2-81AB-B51C5C58B565}"/>
              </a:ext>
            </a:extLst>
          </p:cNvPr>
          <p:cNvSpPr/>
          <p:nvPr userDrawn="1"/>
        </p:nvSpPr>
        <p:spPr>
          <a:xfrm>
            <a:off x="10078905" y="0"/>
            <a:ext cx="2113095" cy="6858000"/>
          </a:xfrm>
          <a:custGeom>
            <a:avLst/>
            <a:gdLst>
              <a:gd name="connsiteX0" fmla="*/ 8410903 w 8410903"/>
              <a:gd name="connsiteY0" fmla="*/ 16042 h 6858000"/>
              <a:gd name="connsiteX1" fmla="*/ 0 w 8410903"/>
              <a:gd name="connsiteY1" fmla="*/ 0 h 6858000"/>
              <a:gd name="connsiteX2" fmla="*/ 151727 w 8410903"/>
              <a:gd name="connsiteY2" fmla="*/ 781811 h 6858000"/>
              <a:gd name="connsiteX3" fmla="*/ 261598 w 8410903"/>
              <a:gd name="connsiteY3" fmla="*/ 1517903 h 6858000"/>
              <a:gd name="connsiteX4" fmla="*/ 311461 w 8410903"/>
              <a:gd name="connsiteY4" fmla="*/ 2267711 h 6858000"/>
              <a:gd name="connsiteX5" fmla="*/ 338179 w 8410903"/>
              <a:gd name="connsiteY5" fmla="*/ 3374135 h 6858000"/>
              <a:gd name="connsiteX6" fmla="*/ 304318 w 8410903"/>
              <a:gd name="connsiteY6" fmla="*/ 4729733 h 6858000"/>
              <a:gd name="connsiteX7" fmla="*/ 194161 w 8410903"/>
              <a:gd name="connsiteY7" fmla="*/ 5893307 h 6858000"/>
              <a:gd name="connsiteX8" fmla="*/ 77146 w 8410903"/>
              <a:gd name="connsiteY8" fmla="*/ 6707123 h 6858000"/>
              <a:gd name="connsiteX9" fmla="*/ 50335 w 8410903"/>
              <a:gd name="connsiteY9" fmla="*/ 6858000 h 6858000"/>
              <a:gd name="connsiteX10" fmla="*/ 7336082 w 8410903"/>
              <a:gd name="connsiteY10" fmla="*/ 6858000 h 6858000"/>
              <a:gd name="connsiteX11" fmla="*/ 8410903 w 8410903"/>
              <a:gd name="connsiteY11" fmla="*/ 16042 h 6858000"/>
              <a:gd name="connsiteX0" fmla="*/ 8474698 w 8474698"/>
              <a:gd name="connsiteY0" fmla="*/ 16042 h 6858000"/>
              <a:gd name="connsiteX1" fmla="*/ 0 w 8474698"/>
              <a:gd name="connsiteY1" fmla="*/ 0 h 6858000"/>
              <a:gd name="connsiteX2" fmla="*/ 151727 w 8474698"/>
              <a:gd name="connsiteY2" fmla="*/ 781811 h 6858000"/>
              <a:gd name="connsiteX3" fmla="*/ 261598 w 8474698"/>
              <a:gd name="connsiteY3" fmla="*/ 1517903 h 6858000"/>
              <a:gd name="connsiteX4" fmla="*/ 311461 w 8474698"/>
              <a:gd name="connsiteY4" fmla="*/ 2267711 h 6858000"/>
              <a:gd name="connsiteX5" fmla="*/ 338179 w 8474698"/>
              <a:gd name="connsiteY5" fmla="*/ 3374135 h 6858000"/>
              <a:gd name="connsiteX6" fmla="*/ 304318 w 8474698"/>
              <a:gd name="connsiteY6" fmla="*/ 4729733 h 6858000"/>
              <a:gd name="connsiteX7" fmla="*/ 194161 w 8474698"/>
              <a:gd name="connsiteY7" fmla="*/ 5893307 h 6858000"/>
              <a:gd name="connsiteX8" fmla="*/ 77146 w 8474698"/>
              <a:gd name="connsiteY8" fmla="*/ 6707123 h 6858000"/>
              <a:gd name="connsiteX9" fmla="*/ 50335 w 8474698"/>
              <a:gd name="connsiteY9" fmla="*/ 6858000 h 6858000"/>
              <a:gd name="connsiteX10" fmla="*/ 7336082 w 8474698"/>
              <a:gd name="connsiteY10" fmla="*/ 6858000 h 6858000"/>
              <a:gd name="connsiteX11" fmla="*/ 8474698 w 8474698"/>
              <a:gd name="connsiteY11" fmla="*/ 16042 h 6858000"/>
              <a:gd name="connsiteX0" fmla="*/ 8480014 w 8480014"/>
              <a:gd name="connsiteY0" fmla="*/ 5410 h 6858000"/>
              <a:gd name="connsiteX1" fmla="*/ 0 w 8480014"/>
              <a:gd name="connsiteY1" fmla="*/ 0 h 6858000"/>
              <a:gd name="connsiteX2" fmla="*/ 151727 w 8480014"/>
              <a:gd name="connsiteY2" fmla="*/ 781811 h 6858000"/>
              <a:gd name="connsiteX3" fmla="*/ 261598 w 8480014"/>
              <a:gd name="connsiteY3" fmla="*/ 1517903 h 6858000"/>
              <a:gd name="connsiteX4" fmla="*/ 311461 w 8480014"/>
              <a:gd name="connsiteY4" fmla="*/ 2267711 h 6858000"/>
              <a:gd name="connsiteX5" fmla="*/ 338179 w 8480014"/>
              <a:gd name="connsiteY5" fmla="*/ 3374135 h 6858000"/>
              <a:gd name="connsiteX6" fmla="*/ 304318 w 8480014"/>
              <a:gd name="connsiteY6" fmla="*/ 4729733 h 6858000"/>
              <a:gd name="connsiteX7" fmla="*/ 194161 w 8480014"/>
              <a:gd name="connsiteY7" fmla="*/ 5893307 h 6858000"/>
              <a:gd name="connsiteX8" fmla="*/ 77146 w 8480014"/>
              <a:gd name="connsiteY8" fmla="*/ 6707123 h 6858000"/>
              <a:gd name="connsiteX9" fmla="*/ 50335 w 8480014"/>
              <a:gd name="connsiteY9" fmla="*/ 6858000 h 6858000"/>
              <a:gd name="connsiteX10" fmla="*/ 7336082 w 8480014"/>
              <a:gd name="connsiteY10" fmla="*/ 6858000 h 6858000"/>
              <a:gd name="connsiteX11" fmla="*/ 8480014 w 8480014"/>
              <a:gd name="connsiteY11" fmla="*/ 5410 h 6858000"/>
              <a:gd name="connsiteX0" fmla="*/ 8480014 w 8480014"/>
              <a:gd name="connsiteY0" fmla="*/ 94 h 6858000"/>
              <a:gd name="connsiteX1" fmla="*/ 0 w 8480014"/>
              <a:gd name="connsiteY1" fmla="*/ 0 h 6858000"/>
              <a:gd name="connsiteX2" fmla="*/ 151727 w 8480014"/>
              <a:gd name="connsiteY2" fmla="*/ 781811 h 6858000"/>
              <a:gd name="connsiteX3" fmla="*/ 261598 w 8480014"/>
              <a:gd name="connsiteY3" fmla="*/ 1517903 h 6858000"/>
              <a:gd name="connsiteX4" fmla="*/ 311461 w 8480014"/>
              <a:gd name="connsiteY4" fmla="*/ 2267711 h 6858000"/>
              <a:gd name="connsiteX5" fmla="*/ 338179 w 8480014"/>
              <a:gd name="connsiteY5" fmla="*/ 3374135 h 6858000"/>
              <a:gd name="connsiteX6" fmla="*/ 304318 w 8480014"/>
              <a:gd name="connsiteY6" fmla="*/ 4729733 h 6858000"/>
              <a:gd name="connsiteX7" fmla="*/ 194161 w 8480014"/>
              <a:gd name="connsiteY7" fmla="*/ 5893307 h 6858000"/>
              <a:gd name="connsiteX8" fmla="*/ 77146 w 8480014"/>
              <a:gd name="connsiteY8" fmla="*/ 6707123 h 6858000"/>
              <a:gd name="connsiteX9" fmla="*/ 50335 w 8480014"/>
              <a:gd name="connsiteY9" fmla="*/ 6858000 h 6858000"/>
              <a:gd name="connsiteX10" fmla="*/ 7336082 w 8480014"/>
              <a:gd name="connsiteY10" fmla="*/ 6858000 h 6858000"/>
              <a:gd name="connsiteX11" fmla="*/ 8480014 w 8480014"/>
              <a:gd name="connsiteY11" fmla="*/ 94 h 6858000"/>
              <a:gd name="connsiteX0" fmla="*/ 8480014 w 8484398"/>
              <a:gd name="connsiteY0" fmla="*/ 94 h 6858000"/>
              <a:gd name="connsiteX1" fmla="*/ 0 w 8484398"/>
              <a:gd name="connsiteY1" fmla="*/ 0 h 6858000"/>
              <a:gd name="connsiteX2" fmla="*/ 151727 w 8484398"/>
              <a:gd name="connsiteY2" fmla="*/ 781811 h 6858000"/>
              <a:gd name="connsiteX3" fmla="*/ 261598 w 8484398"/>
              <a:gd name="connsiteY3" fmla="*/ 1517903 h 6858000"/>
              <a:gd name="connsiteX4" fmla="*/ 311461 w 8484398"/>
              <a:gd name="connsiteY4" fmla="*/ 2267711 h 6858000"/>
              <a:gd name="connsiteX5" fmla="*/ 338179 w 8484398"/>
              <a:gd name="connsiteY5" fmla="*/ 3374135 h 6858000"/>
              <a:gd name="connsiteX6" fmla="*/ 304318 w 8484398"/>
              <a:gd name="connsiteY6" fmla="*/ 4729733 h 6858000"/>
              <a:gd name="connsiteX7" fmla="*/ 194161 w 8484398"/>
              <a:gd name="connsiteY7" fmla="*/ 5893307 h 6858000"/>
              <a:gd name="connsiteX8" fmla="*/ 77146 w 8484398"/>
              <a:gd name="connsiteY8" fmla="*/ 6707123 h 6858000"/>
              <a:gd name="connsiteX9" fmla="*/ 50335 w 8484398"/>
              <a:gd name="connsiteY9" fmla="*/ 6858000 h 6858000"/>
              <a:gd name="connsiteX10" fmla="*/ 8484398 w 8484398"/>
              <a:gd name="connsiteY10" fmla="*/ 6858000 h 6858000"/>
              <a:gd name="connsiteX11" fmla="*/ 8480014 w 8484398"/>
              <a:gd name="connsiteY11" fmla="*/ 94 h 6858000"/>
              <a:gd name="connsiteX0" fmla="*/ 2108711 w 8484398"/>
              <a:gd name="connsiteY0" fmla="*/ 9926 h 6858000"/>
              <a:gd name="connsiteX1" fmla="*/ 0 w 8484398"/>
              <a:gd name="connsiteY1" fmla="*/ 0 h 6858000"/>
              <a:gd name="connsiteX2" fmla="*/ 151727 w 8484398"/>
              <a:gd name="connsiteY2" fmla="*/ 781811 h 6858000"/>
              <a:gd name="connsiteX3" fmla="*/ 261598 w 8484398"/>
              <a:gd name="connsiteY3" fmla="*/ 1517903 h 6858000"/>
              <a:gd name="connsiteX4" fmla="*/ 311461 w 8484398"/>
              <a:gd name="connsiteY4" fmla="*/ 2267711 h 6858000"/>
              <a:gd name="connsiteX5" fmla="*/ 338179 w 8484398"/>
              <a:gd name="connsiteY5" fmla="*/ 3374135 h 6858000"/>
              <a:gd name="connsiteX6" fmla="*/ 304318 w 8484398"/>
              <a:gd name="connsiteY6" fmla="*/ 4729733 h 6858000"/>
              <a:gd name="connsiteX7" fmla="*/ 194161 w 8484398"/>
              <a:gd name="connsiteY7" fmla="*/ 5893307 h 6858000"/>
              <a:gd name="connsiteX8" fmla="*/ 77146 w 8484398"/>
              <a:gd name="connsiteY8" fmla="*/ 6707123 h 6858000"/>
              <a:gd name="connsiteX9" fmla="*/ 50335 w 8484398"/>
              <a:gd name="connsiteY9" fmla="*/ 6858000 h 6858000"/>
              <a:gd name="connsiteX10" fmla="*/ 8484398 w 8484398"/>
              <a:gd name="connsiteY10" fmla="*/ 6858000 h 6858000"/>
              <a:gd name="connsiteX11" fmla="*/ 2108711 w 8484398"/>
              <a:gd name="connsiteY11" fmla="*/ 9926 h 6858000"/>
              <a:gd name="connsiteX0" fmla="*/ 2108711 w 2142591"/>
              <a:gd name="connsiteY0" fmla="*/ 9926 h 6858000"/>
              <a:gd name="connsiteX1" fmla="*/ 0 w 2142591"/>
              <a:gd name="connsiteY1" fmla="*/ 0 h 6858000"/>
              <a:gd name="connsiteX2" fmla="*/ 151727 w 2142591"/>
              <a:gd name="connsiteY2" fmla="*/ 781811 h 6858000"/>
              <a:gd name="connsiteX3" fmla="*/ 261598 w 2142591"/>
              <a:gd name="connsiteY3" fmla="*/ 1517903 h 6858000"/>
              <a:gd name="connsiteX4" fmla="*/ 311461 w 2142591"/>
              <a:gd name="connsiteY4" fmla="*/ 2267711 h 6858000"/>
              <a:gd name="connsiteX5" fmla="*/ 338179 w 2142591"/>
              <a:gd name="connsiteY5" fmla="*/ 3374135 h 6858000"/>
              <a:gd name="connsiteX6" fmla="*/ 304318 w 2142591"/>
              <a:gd name="connsiteY6" fmla="*/ 4729733 h 6858000"/>
              <a:gd name="connsiteX7" fmla="*/ 194161 w 2142591"/>
              <a:gd name="connsiteY7" fmla="*/ 5893307 h 6858000"/>
              <a:gd name="connsiteX8" fmla="*/ 77146 w 2142591"/>
              <a:gd name="connsiteY8" fmla="*/ 6707123 h 6858000"/>
              <a:gd name="connsiteX9" fmla="*/ 50335 w 2142591"/>
              <a:gd name="connsiteY9" fmla="*/ 6858000 h 6858000"/>
              <a:gd name="connsiteX10" fmla="*/ 2142591 w 2142591"/>
              <a:gd name="connsiteY10" fmla="*/ 6858000 h 6858000"/>
              <a:gd name="connsiteX11" fmla="*/ 2108711 w 2142591"/>
              <a:gd name="connsiteY11" fmla="*/ 9926 h 6858000"/>
              <a:gd name="connsiteX0" fmla="*/ 2108711 w 2152424"/>
              <a:gd name="connsiteY0" fmla="*/ 9926 h 6858000"/>
              <a:gd name="connsiteX1" fmla="*/ 0 w 2152424"/>
              <a:gd name="connsiteY1" fmla="*/ 0 h 6858000"/>
              <a:gd name="connsiteX2" fmla="*/ 151727 w 2152424"/>
              <a:gd name="connsiteY2" fmla="*/ 781811 h 6858000"/>
              <a:gd name="connsiteX3" fmla="*/ 261598 w 2152424"/>
              <a:gd name="connsiteY3" fmla="*/ 1517903 h 6858000"/>
              <a:gd name="connsiteX4" fmla="*/ 311461 w 2152424"/>
              <a:gd name="connsiteY4" fmla="*/ 2267711 h 6858000"/>
              <a:gd name="connsiteX5" fmla="*/ 338179 w 2152424"/>
              <a:gd name="connsiteY5" fmla="*/ 3374135 h 6858000"/>
              <a:gd name="connsiteX6" fmla="*/ 304318 w 2152424"/>
              <a:gd name="connsiteY6" fmla="*/ 4729733 h 6858000"/>
              <a:gd name="connsiteX7" fmla="*/ 194161 w 2152424"/>
              <a:gd name="connsiteY7" fmla="*/ 5893307 h 6858000"/>
              <a:gd name="connsiteX8" fmla="*/ 77146 w 2152424"/>
              <a:gd name="connsiteY8" fmla="*/ 6707123 h 6858000"/>
              <a:gd name="connsiteX9" fmla="*/ 50335 w 2152424"/>
              <a:gd name="connsiteY9" fmla="*/ 6858000 h 6858000"/>
              <a:gd name="connsiteX10" fmla="*/ 2152424 w 2152424"/>
              <a:gd name="connsiteY10" fmla="*/ 6848168 h 6858000"/>
              <a:gd name="connsiteX11" fmla="*/ 2108711 w 2152424"/>
              <a:gd name="connsiteY11" fmla="*/ 9926 h 6858000"/>
              <a:gd name="connsiteX0" fmla="*/ 2108711 w 2113095"/>
              <a:gd name="connsiteY0" fmla="*/ 9926 h 6858000"/>
              <a:gd name="connsiteX1" fmla="*/ 0 w 2113095"/>
              <a:gd name="connsiteY1" fmla="*/ 0 h 6858000"/>
              <a:gd name="connsiteX2" fmla="*/ 151727 w 2113095"/>
              <a:gd name="connsiteY2" fmla="*/ 781811 h 6858000"/>
              <a:gd name="connsiteX3" fmla="*/ 261598 w 2113095"/>
              <a:gd name="connsiteY3" fmla="*/ 1517903 h 6858000"/>
              <a:gd name="connsiteX4" fmla="*/ 311461 w 2113095"/>
              <a:gd name="connsiteY4" fmla="*/ 2267711 h 6858000"/>
              <a:gd name="connsiteX5" fmla="*/ 338179 w 2113095"/>
              <a:gd name="connsiteY5" fmla="*/ 3374135 h 6858000"/>
              <a:gd name="connsiteX6" fmla="*/ 304318 w 2113095"/>
              <a:gd name="connsiteY6" fmla="*/ 4729733 h 6858000"/>
              <a:gd name="connsiteX7" fmla="*/ 194161 w 2113095"/>
              <a:gd name="connsiteY7" fmla="*/ 5893307 h 6858000"/>
              <a:gd name="connsiteX8" fmla="*/ 77146 w 2113095"/>
              <a:gd name="connsiteY8" fmla="*/ 6707123 h 6858000"/>
              <a:gd name="connsiteX9" fmla="*/ 50335 w 2113095"/>
              <a:gd name="connsiteY9" fmla="*/ 6858000 h 6858000"/>
              <a:gd name="connsiteX10" fmla="*/ 2113095 w 2113095"/>
              <a:gd name="connsiteY10" fmla="*/ 6858000 h 6858000"/>
              <a:gd name="connsiteX11" fmla="*/ 2108711 w 2113095"/>
              <a:gd name="connsiteY11" fmla="*/ 9926 h 6858000"/>
              <a:gd name="connsiteX0" fmla="*/ 2108711 w 2113095"/>
              <a:gd name="connsiteY0" fmla="*/ 93 h 6858000"/>
              <a:gd name="connsiteX1" fmla="*/ 0 w 2113095"/>
              <a:gd name="connsiteY1" fmla="*/ 0 h 6858000"/>
              <a:gd name="connsiteX2" fmla="*/ 151727 w 2113095"/>
              <a:gd name="connsiteY2" fmla="*/ 781811 h 6858000"/>
              <a:gd name="connsiteX3" fmla="*/ 261598 w 2113095"/>
              <a:gd name="connsiteY3" fmla="*/ 1517903 h 6858000"/>
              <a:gd name="connsiteX4" fmla="*/ 311461 w 2113095"/>
              <a:gd name="connsiteY4" fmla="*/ 2267711 h 6858000"/>
              <a:gd name="connsiteX5" fmla="*/ 338179 w 2113095"/>
              <a:gd name="connsiteY5" fmla="*/ 3374135 h 6858000"/>
              <a:gd name="connsiteX6" fmla="*/ 304318 w 2113095"/>
              <a:gd name="connsiteY6" fmla="*/ 4729733 h 6858000"/>
              <a:gd name="connsiteX7" fmla="*/ 194161 w 2113095"/>
              <a:gd name="connsiteY7" fmla="*/ 5893307 h 6858000"/>
              <a:gd name="connsiteX8" fmla="*/ 77146 w 2113095"/>
              <a:gd name="connsiteY8" fmla="*/ 6707123 h 6858000"/>
              <a:gd name="connsiteX9" fmla="*/ 50335 w 2113095"/>
              <a:gd name="connsiteY9" fmla="*/ 6858000 h 6858000"/>
              <a:gd name="connsiteX10" fmla="*/ 2113095 w 2113095"/>
              <a:gd name="connsiteY10" fmla="*/ 6858000 h 6858000"/>
              <a:gd name="connsiteX11" fmla="*/ 2108711 w 2113095"/>
              <a:gd name="connsiteY11" fmla="*/ 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3095" h="6858000">
                <a:moveTo>
                  <a:pt x="2108711" y="93"/>
                </a:moveTo>
                <a:lnTo>
                  <a:pt x="0" y="0"/>
                </a:lnTo>
                <a:lnTo>
                  <a:pt x="151727" y="781811"/>
                </a:lnTo>
                <a:lnTo>
                  <a:pt x="261598" y="1517903"/>
                </a:lnTo>
                <a:lnTo>
                  <a:pt x="311461" y="2267711"/>
                </a:lnTo>
                <a:lnTo>
                  <a:pt x="338179" y="3374135"/>
                </a:lnTo>
                <a:lnTo>
                  <a:pt x="304318" y="4729733"/>
                </a:lnTo>
                <a:lnTo>
                  <a:pt x="194161" y="5893307"/>
                </a:lnTo>
                <a:lnTo>
                  <a:pt x="77146" y="6707123"/>
                </a:lnTo>
                <a:lnTo>
                  <a:pt x="50335" y="6858000"/>
                </a:lnTo>
                <a:lnTo>
                  <a:pt x="2113095" y="6858000"/>
                </a:lnTo>
                <a:cubicBezTo>
                  <a:pt x="2111634" y="4572031"/>
                  <a:pt x="2110172" y="2286062"/>
                  <a:pt x="2108711" y="93"/>
                </a:cubicBezTo>
                <a:close/>
              </a:path>
            </a:pathLst>
          </a:custGeom>
          <a:solidFill>
            <a:schemeClr val="bg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01887A7-E987-4BDA-96FC-7589785C3D3E}"/>
              </a:ext>
            </a:extLst>
          </p:cNvPr>
          <p:cNvSpPr>
            <a:spLocks noGrp="1"/>
          </p:cNvSpPr>
          <p:nvPr>
            <p:ph type="title"/>
          </p:nvPr>
        </p:nvSpPr>
        <p:spPr>
          <a:xfrm>
            <a:off x="457200" y="365125"/>
            <a:ext cx="9525000" cy="77787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04C0AA9-F176-44AB-9B59-F74ECCC72335}"/>
              </a:ext>
            </a:extLst>
          </p:cNvPr>
          <p:cNvSpPr>
            <a:spLocks noGrp="1"/>
          </p:cNvSpPr>
          <p:nvPr>
            <p:ph idx="1"/>
          </p:nvPr>
        </p:nvSpPr>
        <p:spPr>
          <a:xfrm>
            <a:off x="457200" y="1363662"/>
            <a:ext cx="95250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E8E6802-B0DB-4C92-B10B-3063BA15269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27235A7-4189-42B0-852D-CE17AF6CB4C5}"/>
              </a:ext>
            </a:extLst>
          </p:cNvPr>
          <p:cNvSpPr>
            <a:spLocks noGrp="1"/>
          </p:cNvSpPr>
          <p:nvPr>
            <p:ph type="sldNum" sz="quarter" idx="12"/>
          </p:nvPr>
        </p:nvSpPr>
        <p:spPr/>
        <p:txBody>
          <a:bodyPr/>
          <a:lstStyle/>
          <a:p>
            <a:fld id="{ACED5B29-D3E4-4D5C-BED9-18098E0266B1}" type="slidenum">
              <a:rPr lang="en-US" smtClean="0"/>
              <a:t>‹#›</a:t>
            </a:fld>
            <a:endParaRPr lang="en-US" dirty="0"/>
          </a:p>
        </p:txBody>
      </p:sp>
      <p:pic>
        <p:nvPicPr>
          <p:cNvPr id="8" name="Picture 7">
            <a:extLst>
              <a:ext uri="{FF2B5EF4-FFF2-40B4-BE49-F238E27FC236}">
                <a16:creationId xmlns:a16="http://schemas.microsoft.com/office/drawing/2014/main" id="{0F4B54D8-9A98-4F4D-8A9A-302A0D18A0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34642" y="2735262"/>
            <a:ext cx="885915" cy="1143000"/>
          </a:xfrm>
          <a:prstGeom prst="rect">
            <a:avLst/>
          </a:prstGeom>
        </p:spPr>
      </p:pic>
      <p:sp>
        <p:nvSpPr>
          <p:cNvPr id="12" name="TextBox 11">
            <a:extLst>
              <a:ext uri="{FF2B5EF4-FFF2-40B4-BE49-F238E27FC236}">
                <a16:creationId xmlns:a16="http://schemas.microsoft.com/office/drawing/2014/main" id="{EF381D9F-F9BA-49CB-AF21-714F4F3C8B74}"/>
              </a:ext>
            </a:extLst>
          </p:cNvPr>
          <p:cNvSpPr txBox="1"/>
          <p:nvPr userDrawn="1"/>
        </p:nvSpPr>
        <p:spPr>
          <a:xfrm>
            <a:off x="10659097" y="1786587"/>
            <a:ext cx="1237003" cy="861774"/>
          </a:xfrm>
          <a:prstGeom prst="rect">
            <a:avLst/>
          </a:prstGeom>
          <a:noFill/>
        </p:spPr>
        <p:txBody>
          <a:bodyPr wrap="square" lIns="0" rIns="0" rtlCol="0">
            <a:spAutoFit/>
          </a:bodyPr>
          <a:lstStyle/>
          <a:p>
            <a:pPr algn="ctr">
              <a:lnSpc>
                <a:spcPts val="3000"/>
              </a:lnSpc>
            </a:pPr>
            <a:r>
              <a:rPr lang="en-US" sz="2400" dirty="0">
                <a:solidFill>
                  <a:schemeClr val="bg1"/>
                </a:solidFill>
              </a:rPr>
              <a:t>FOLLOW</a:t>
            </a:r>
            <a:r>
              <a:rPr lang="en-US" sz="2800" dirty="0">
                <a:solidFill>
                  <a:schemeClr val="bg1"/>
                </a:solidFill>
              </a:rPr>
              <a:t> </a:t>
            </a:r>
            <a:br>
              <a:rPr lang="en-US" sz="2800" dirty="0">
                <a:solidFill>
                  <a:schemeClr val="bg1"/>
                </a:solidFill>
              </a:rPr>
            </a:br>
            <a:r>
              <a:rPr lang="en-US" sz="2800" dirty="0">
                <a:solidFill>
                  <a:schemeClr val="bg1"/>
                </a:solidFill>
              </a:rPr>
              <a:t>ALONG</a:t>
            </a:r>
          </a:p>
        </p:txBody>
      </p:sp>
      <p:sp>
        <p:nvSpPr>
          <p:cNvPr id="15" name="Text Placeholder 13">
            <a:extLst>
              <a:ext uri="{FF2B5EF4-FFF2-40B4-BE49-F238E27FC236}">
                <a16:creationId xmlns:a16="http://schemas.microsoft.com/office/drawing/2014/main" id="{53C0843F-7988-44CA-A448-F0A28126C3AA}"/>
              </a:ext>
            </a:extLst>
          </p:cNvPr>
          <p:cNvSpPr>
            <a:spLocks noGrp="1"/>
          </p:cNvSpPr>
          <p:nvPr>
            <p:ph type="body" sz="quarter" idx="14" hasCustomPrompt="1"/>
          </p:nvPr>
        </p:nvSpPr>
        <p:spPr>
          <a:xfrm>
            <a:off x="10769547" y="4151293"/>
            <a:ext cx="1046340" cy="954107"/>
          </a:xfrm>
        </p:spPr>
        <p:txBody>
          <a:bodyPr lIns="0" tIns="0" rIns="0" bIns="0">
            <a:noAutofit/>
          </a:bodyPr>
          <a:lstStyle>
            <a:lvl1pPr marL="0" indent="0" algn="ctr">
              <a:buFont typeface="Arial" panose="020B0604020202020204" pitchFamily="34" charset="0"/>
              <a:buNone/>
              <a:defRPr sz="4400"/>
            </a:lvl1pPr>
          </a:lstStyle>
          <a:p>
            <a:pPr lvl="0"/>
            <a:r>
              <a:rPr lang="en-US" dirty="0"/>
              <a:t>PAGE</a:t>
            </a:r>
          </a:p>
        </p:txBody>
      </p:sp>
      <p:sp>
        <p:nvSpPr>
          <p:cNvPr id="16" name="TextBox 15">
            <a:extLst>
              <a:ext uri="{FF2B5EF4-FFF2-40B4-BE49-F238E27FC236}">
                <a16:creationId xmlns:a16="http://schemas.microsoft.com/office/drawing/2014/main" id="{D193F214-A32B-4F22-B7EE-D3575CF4F1FB}"/>
              </a:ext>
            </a:extLst>
          </p:cNvPr>
          <p:cNvSpPr txBox="1"/>
          <p:nvPr userDrawn="1"/>
        </p:nvSpPr>
        <p:spPr>
          <a:xfrm>
            <a:off x="10849760" y="3970079"/>
            <a:ext cx="885914" cy="307777"/>
          </a:xfrm>
          <a:prstGeom prst="rect">
            <a:avLst/>
          </a:prstGeom>
          <a:noFill/>
        </p:spPr>
        <p:txBody>
          <a:bodyPr wrap="square" lIns="0" tIns="0" rIns="0" bIns="0" rtlCol="0">
            <a:spAutoFit/>
          </a:bodyPr>
          <a:lstStyle/>
          <a:p>
            <a:pPr algn="ctr"/>
            <a:r>
              <a:rPr lang="en-US" sz="2000" kern="1200" spc="0" baseline="0" dirty="0">
                <a:solidFill>
                  <a:schemeClr val="accent4"/>
                </a:solidFill>
              </a:rPr>
              <a:t>PAGE</a:t>
            </a:r>
          </a:p>
        </p:txBody>
      </p:sp>
    </p:spTree>
    <p:extLst>
      <p:ext uri="{BB962C8B-B14F-4D97-AF65-F5344CB8AC3E}">
        <p14:creationId xmlns:p14="http://schemas.microsoft.com/office/powerpoint/2010/main" val="2791140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39786-ACB1-4796-88D8-231BF214CD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FD8584-3B9C-4AE5-BDF3-24C3E5BB0D66}"/>
              </a:ext>
            </a:extLst>
          </p:cNvPr>
          <p:cNvSpPr>
            <a:spLocks noGrp="1"/>
          </p:cNvSpPr>
          <p:nvPr>
            <p:ph type="body" idx="1"/>
          </p:nvPr>
        </p:nvSpPr>
        <p:spPr>
          <a:xfrm>
            <a:off x="831850" y="4589463"/>
            <a:ext cx="10515600" cy="127793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a:extLst>
              <a:ext uri="{FF2B5EF4-FFF2-40B4-BE49-F238E27FC236}">
                <a16:creationId xmlns:a16="http://schemas.microsoft.com/office/drawing/2014/main" id="{3A273373-5E1B-40BC-B326-7EF78A7D0C8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E7371E8-82C1-403E-AFF4-AEDF0D797070}"/>
              </a:ext>
            </a:extLst>
          </p:cNvPr>
          <p:cNvSpPr>
            <a:spLocks noGrp="1"/>
          </p:cNvSpPr>
          <p:nvPr>
            <p:ph type="sldNum" sz="quarter" idx="12"/>
          </p:nvPr>
        </p:nvSpPr>
        <p:spPr/>
        <p:txBody>
          <a:bodyPr/>
          <a:lstStyle/>
          <a:p>
            <a:fld id="{ACED5B29-D3E4-4D5C-BED9-18098E0266B1}" type="slidenum">
              <a:rPr lang="en-US" smtClean="0"/>
              <a:t>‹#›</a:t>
            </a:fld>
            <a:endParaRPr lang="en-US" dirty="0"/>
          </a:p>
        </p:txBody>
      </p:sp>
    </p:spTree>
    <p:extLst>
      <p:ext uri="{BB962C8B-B14F-4D97-AF65-F5344CB8AC3E}">
        <p14:creationId xmlns:p14="http://schemas.microsoft.com/office/powerpoint/2010/main" val="24938103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B15B6-337B-4697-91CB-EA6E39B8F1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55D9E6-6386-45C7-BD5B-3E41FFEBD840}"/>
              </a:ext>
            </a:extLst>
          </p:cNvPr>
          <p:cNvSpPr>
            <a:spLocks noGrp="1"/>
          </p:cNvSpPr>
          <p:nvPr>
            <p:ph sz="half" idx="1"/>
          </p:nvPr>
        </p:nvSpPr>
        <p:spPr>
          <a:xfrm>
            <a:off x="457200" y="1371601"/>
            <a:ext cx="5181600" cy="44958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153A768-8161-4116-B5CC-812EB85489C1}"/>
              </a:ext>
            </a:extLst>
          </p:cNvPr>
          <p:cNvSpPr>
            <a:spLocks noGrp="1"/>
          </p:cNvSpPr>
          <p:nvPr>
            <p:ph sz="half" idx="2"/>
          </p:nvPr>
        </p:nvSpPr>
        <p:spPr>
          <a:xfrm>
            <a:off x="6019800" y="1371601"/>
            <a:ext cx="57150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2CA11D19-7CB9-40AB-9C5B-1E4AB8A0AC6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C8A2444-F206-4868-9399-4FEA7FF292F4}"/>
              </a:ext>
            </a:extLst>
          </p:cNvPr>
          <p:cNvSpPr>
            <a:spLocks noGrp="1"/>
          </p:cNvSpPr>
          <p:nvPr>
            <p:ph type="sldNum" sz="quarter" idx="12"/>
          </p:nvPr>
        </p:nvSpPr>
        <p:spPr/>
        <p:txBody>
          <a:bodyPr/>
          <a:lstStyle/>
          <a:p>
            <a:fld id="{ACED5B29-D3E4-4D5C-BED9-18098E0266B1}" type="slidenum">
              <a:rPr lang="en-US" smtClean="0"/>
              <a:t>‹#›</a:t>
            </a:fld>
            <a:endParaRPr lang="en-US" dirty="0"/>
          </a:p>
        </p:txBody>
      </p:sp>
    </p:spTree>
    <p:extLst>
      <p:ext uri="{BB962C8B-B14F-4D97-AF65-F5344CB8AC3E}">
        <p14:creationId xmlns:p14="http://schemas.microsoft.com/office/powerpoint/2010/main" val="42214484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13DCF-26C2-422B-96A7-2D1C16480917}"/>
              </a:ext>
            </a:extLst>
          </p:cNvPr>
          <p:cNvSpPr>
            <a:spLocks noGrp="1"/>
          </p:cNvSpPr>
          <p:nvPr>
            <p:ph type="title"/>
          </p:nvPr>
        </p:nvSpPr>
        <p:spPr>
          <a:xfrm>
            <a:off x="381000" y="365125"/>
            <a:ext cx="4654637" cy="1325563"/>
          </a:xfrm>
        </p:spPr>
        <p:txBody>
          <a:bodyPr>
            <a:noAutofit/>
          </a:bodyPr>
          <a:lstStyle>
            <a:lvl1pPr>
              <a:defRPr sz="4800"/>
            </a:lvl1pPr>
          </a:lstStyle>
          <a:p>
            <a:r>
              <a:rPr lang="en-US" dirty="0"/>
              <a:t>Click to edit Master title style</a:t>
            </a:r>
          </a:p>
        </p:txBody>
      </p:sp>
      <p:sp>
        <p:nvSpPr>
          <p:cNvPr id="10" name="bk object 16">
            <a:extLst>
              <a:ext uri="{FF2B5EF4-FFF2-40B4-BE49-F238E27FC236}">
                <a16:creationId xmlns:a16="http://schemas.microsoft.com/office/drawing/2014/main" id="{04EBCE50-9FE4-40FD-8B45-03D7CB4B606F}"/>
              </a:ext>
            </a:extLst>
          </p:cNvPr>
          <p:cNvSpPr/>
          <p:nvPr userDrawn="1"/>
        </p:nvSpPr>
        <p:spPr>
          <a:xfrm>
            <a:off x="10078905" y="0"/>
            <a:ext cx="2113095" cy="6858000"/>
          </a:xfrm>
          <a:custGeom>
            <a:avLst/>
            <a:gdLst>
              <a:gd name="connsiteX0" fmla="*/ 8410903 w 8410903"/>
              <a:gd name="connsiteY0" fmla="*/ 16042 h 6858000"/>
              <a:gd name="connsiteX1" fmla="*/ 0 w 8410903"/>
              <a:gd name="connsiteY1" fmla="*/ 0 h 6858000"/>
              <a:gd name="connsiteX2" fmla="*/ 151727 w 8410903"/>
              <a:gd name="connsiteY2" fmla="*/ 781811 h 6858000"/>
              <a:gd name="connsiteX3" fmla="*/ 261598 w 8410903"/>
              <a:gd name="connsiteY3" fmla="*/ 1517903 h 6858000"/>
              <a:gd name="connsiteX4" fmla="*/ 311461 w 8410903"/>
              <a:gd name="connsiteY4" fmla="*/ 2267711 h 6858000"/>
              <a:gd name="connsiteX5" fmla="*/ 338179 w 8410903"/>
              <a:gd name="connsiteY5" fmla="*/ 3374135 h 6858000"/>
              <a:gd name="connsiteX6" fmla="*/ 304318 w 8410903"/>
              <a:gd name="connsiteY6" fmla="*/ 4729733 h 6858000"/>
              <a:gd name="connsiteX7" fmla="*/ 194161 w 8410903"/>
              <a:gd name="connsiteY7" fmla="*/ 5893307 h 6858000"/>
              <a:gd name="connsiteX8" fmla="*/ 77146 w 8410903"/>
              <a:gd name="connsiteY8" fmla="*/ 6707123 h 6858000"/>
              <a:gd name="connsiteX9" fmla="*/ 50335 w 8410903"/>
              <a:gd name="connsiteY9" fmla="*/ 6858000 h 6858000"/>
              <a:gd name="connsiteX10" fmla="*/ 7336082 w 8410903"/>
              <a:gd name="connsiteY10" fmla="*/ 6858000 h 6858000"/>
              <a:gd name="connsiteX11" fmla="*/ 8410903 w 8410903"/>
              <a:gd name="connsiteY11" fmla="*/ 16042 h 6858000"/>
              <a:gd name="connsiteX0" fmla="*/ 8474698 w 8474698"/>
              <a:gd name="connsiteY0" fmla="*/ 16042 h 6858000"/>
              <a:gd name="connsiteX1" fmla="*/ 0 w 8474698"/>
              <a:gd name="connsiteY1" fmla="*/ 0 h 6858000"/>
              <a:gd name="connsiteX2" fmla="*/ 151727 w 8474698"/>
              <a:gd name="connsiteY2" fmla="*/ 781811 h 6858000"/>
              <a:gd name="connsiteX3" fmla="*/ 261598 w 8474698"/>
              <a:gd name="connsiteY3" fmla="*/ 1517903 h 6858000"/>
              <a:gd name="connsiteX4" fmla="*/ 311461 w 8474698"/>
              <a:gd name="connsiteY4" fmla="*/ 2267711 h 6858000"/>
              <a:gd name="connsiteX5" fmla="*/ 338179 w 8474698"/>
              <a:gd name="connsiteY5" fmla="*/ 3374135 h 6858000"/>
              <a:gd name="connsiteX6" fmla="*/ 304318 w 8474698"/>
              <a:gd name="connsiteY6" fmla="*/ 4729733 h 6858000"/>
              <a:gd name="connsiteX7" fmla="*/ 194161 w 8474698"/>
              <a:gd name="connsiteY7" fmla="*/ 5893307 h 6858000"/>
              <a:gd name="connsiteX8" fmla="*/ 77146 w 8474698"/>
              <a:gd name="connsiteY8" fmla="*/ 6707123 h 6858000"/>
              <a:gd name="connsiteX9" fmla="*/ 50335 w 8474698"/>
              <a:gd name="connsiteY9" fmla="*/ 6858000 h 6858000"/>
              <a:gd name="connsiteX10" fmla="*/ 7336082 w 8474698"/>
              <a:gd name="connsiteY10" fmla="*/ 6858000 h 6858000"/>
              <a:gd name="connsiteX11" fmla="*/ 8474698 w 8474698"/>
              <a:gd name="connsiteY11" fmla="*/ 16042 h 6858000"/>
              <a:gd name="connsiteX0" fmla="*/ 8480014 w 8480014"/>
              <a:gd name="connsiteY0" fmla="*/ 5410 h 6858000"/>
              <a:gd name="connsiteX1" fmla="*/ 0 w 8480014"/>
              <a:gd name="connsiteY1" fmla="*/ 0 h 6858000"/>
              <a:gd name="connsiteX2" fmla="*/ 151727 w 8480014"/>
              <a:gd name="connsiteY2" fmla="*/ 781811 h 6858000"/>
              <a:gd name="connsiteX3" fmla="*/ 261598 w 8480014"/>
              <a:gd name="connsiteY3" fmla="*/ 1517903 h 6858000"/>
              <a:gd name="connsiteX4" fmla="*/ 311461 w 8480014"/>
              <a:gd name="connsiteY4" fmla="*/ 2267711 h 6858000"/>
              <a:gd name="connsiteX5" fmla="*/ 338179 w 8480014"/>
              <a:gd name="connsiteY5" fmla="*/ 3374135 h 6858000"/>
              <a:gd name="connsiteX6" fmla="*/ 304318 w 8480014"/>
              <a:gd name="connsiteY6" fmla="*/ 4729733 h 6858000"/>
              <a:gd name="connsiteX7" fmla="*/ 194161 w 8480014"/>
              <a:gd name="connsiteY7" fmla="*/ 5893307 h 6858000"/>
              <a:gd name="connsiteX8" fmla="*/ 77146 w 8480014"/>
              <a:gd name="connsiteY8" fmla="*/ 6707123 h 6858000"/>
              <a:gd name="connsiteX9" fmla="*/ 50335 w 8480014"/>
              <a:gd name="connsiteY9" fmla="*/ 6858000 h 6858000"/>
              <a:gd name="connsiteX10" fmla="*/ 7336082 w 8480014"/>
              <a:gd name="connsiteY10" fmla="*/ 6858000 h 6858000"/>
              <a:gd name="connsiteX11" fmla="*/ 8480014 w 8480014"/>
              <a:gd name="connsiteY11" fmla="*/ 5410 h 6858000"/>
              <a:gd name="connsiteX0" fmla="*/ 8480014 w 8480014"/>
              <a:gd name="connsiteY0" fmla="*/ 94 h 6858000"/>
              <a:gd name="connsiteX1" fmla="*/ 0 w 8480014"/>
              <a:gd name="connsiteY1" fmla="*/ 0 h 6858000"/>
              <a:gd name="connsiteX2" fmla="*/ 151727 w 8480014"/>
              <a:gd name="connsiteY2" fmla="*/ 781811 h 6858000"/>
              <a:gd name="connsiteX3" fmla="*/ 261598 w 8480014"/>
              <a:gd name="connsiteY3" fmla="*/ 1517903 h 6858000"/>
              <a:gd name="connsiteX4" fmla="*/ 311461 w 8480014"/>
              <a:gd name="connsiteY4" fmla="*/ 2267711 h 6858000"/>
              <a:gd name="connsiteX5" fmla="*/ 338179 w 8480014"/>
              <a:gd name="connsiteY5" fmla="*/ 3374135 h 6858000"/>
              <a:gd name="connsiteX6" fmla="*/ 304318 w 8480014"/>
              <a:gd name="connsiteY6" fmla="*/ 4729733 h 6858000"/>
              <a:gd name="connsiteX7" fmla="*/ 194161 w 8480014"/>
              <a:gd name="connsiteY7" fmla="*/ 5893307 h 6858000"/>
              <a:gd name="connsiteX8" fmla="*/ 77146 w 8480014"/>
              <a:gd name="connsiteY8" fmla="*/ 6707123 h 6858000"/>
              <a:gd name="connsiteX9" fmla="*/ 50335 w 8480014"/>
              <a:gd name="connsiteY9" fmla="*/ 6858000 h 6858000"/>
              <a:gd name="connsiteX10" fmla="*/ 7336082 w 8480014"/>
              <a:gd name="connsiteY10" fmla="*/ 6858000 h 6858000"/>
              <a:gd name="connsiteX11" fmla="*/ 8480014 w 8480014"/>
              <a:gd name="connsiteY11" fmla="*/ 94 h 6858000"/>
              <a:gd name="connsiteX0" fmla="*/ 8480014 w 8484398"/>
              <a:gd name="connsiteY0" fmla="*/ 94 h 6858000"/>
              <a:gd name="connsiteX1" fmla="*/ 0 w 8484398"/>
              <a:gd name="connsiteY1" fmla="*/ 0 h 6858000"/>
              <a:gd name="connsiteX2" fmla="*/ 151727 w 8484398"/>
              <a:gd name="connsiteY2" fmla="*/ 781811 h 6858000"/>
              <a:gd name="connsiteX3" fmla="*/ 261598 w 8484398"/>
              <a:gd name="connsiteY3" fmla="*/ 1517903 h 6858000"/>
              <a:gd name="connsiteX4" fmla="*/ 311461 w 8484398"/>
              <a:gd name="connsiteY4" fmla="*/ 2267711 h 6858000"/>
              <a:gd name="connsiteX5" fmla="*/ 338179 w 8484398"/>
              <a:gd name="connsiteY5" fmla="*/ 3374135 h 6858000"/>
              <a:gd name="connsiteX6" fmla="*/ 304318 w 8484398"/>
              <a:gd name="connsiteY6" fmla="*/ 4729733 h 6858000"/>
              <a:gd name="connsiteX7" fmla="*/ 194161 w 8484398"/>
              <a:gd name="connsiteY7" fmla="*/ 5893307 h 6858000"/>
              <a:gd name="connsiteX8" fmla="*/ 77146 w 8484398"/>
              <a:gd name="connsiteY8" fmla="*/ 6707123 h 6858000"/>
              <a:gd name="connsiteX9" fmla="*/ 50335 w 8484398"/>
              <a:gd name="connsiteY9" fmla="*/ 6858000 h 6858000"/>
              <a:gd name="connsiteX10" fmla="*/ 8484398 w 8484398"/>
              <a:gd name="connsiteY10" fmla="*/ 6858000 h 6858000"/>
              <a:gd name="connsiteX11" fmla="*/ 8480014 w 8484398"/>
              <a:gd name="connsiteY11" fmla="*/ 94 h 6858000"/>
              <a:gd name="connsiteX0" fmla="*/ 2108711 w 8484398"/>
              <a:gd name="connsiteY0" fmla="*/ 9926 h 6858000"/>
              <a:gd name="connsiteX1" fmla="*/ 0 w 8484398"/>
              <a:gd name="connsiteY1" fmla="*/ 0 h 6858000"/>
              <a:gd name="connsiteX2" fmla="*/ 151727 w 8484398"/>
              <a:gd name="connsiteY2" fmla="*/ 781811 h 6858000"/>
              <a:gd name="connsiteX3" fmla="*/ 261598 w 8484398"/>
              <a:gd name="connsiteY3" fmla="*/ 1517903 h 6858000"/>
              <a:gd name="connsiteX4" fmla="*/ 311461 w 8484398"/>
              <a:gd name="connsiteY4" fmla="*/ 2267711 h 6858000"/>
              <a:gd name="connsiteX5" fmla="*/ 338179 w 8484398"/>
              <a:gd name="connsiteY5" fmla="*/ 3374135 h 6858000"/>
              <a:gd name="connsiteX6" fmla="*/ 304318 w 8484398"/>
              <a:gd name="connsiteY6" fmla="*/ 4729733 h 6858000"/>
              <a:gd name="connsiteX7" fmla="*/ 194161 w 8484398"/>
              <a:gd name="connsiteY7" fmla="*/ 5893307 h 6858000"/>
              <a:gd name="connsiteX8" fmla="*/ 77146 w 8484398"/>
              <a:gd name="connsiteY8" fmla="*/ 6707123 h 6858000"/>
              <a:gd name="connsiteX9" fmla="*/ 50335 w 8484398"/>
              <a:gd name="connsiteY9" fmla="*/ 6858000 h 6858000"/>
              <a:gd name="connsiteX10" fmla="*/ 8484398 w 8484398"/>
              <a:gd name="connsiteY10" fmla="*/ 6858000 h 6858000"/>
              <a:gd name="connsiteX11" fmla="*/ 2108711 w 8484398"/>
              <a:gd name="connsiteY11" fmla="*/ 9926 h 6858000"/>
              <a:gd name="connsiteX0" fmla="*/ 2108711 w 2142591"/>
              <a:gd name="connsiteY0" fmla="*/ 9926 h 6858000"/>
              <a:gd name="connsiteX1" fmla="*/ 0 w 2142591"/>
              <a:gd name="connsiteY1" fmla="*/ 0 h 6858000"/>
              <a:gd name="connsiteX2" fmla="*/ 151727 w 2142591"/>
              <a:gd name="connsiteY2" fmla="*/ 781811 h 6858000"/>
              <a:gd name="connsiteX3" fmla="*/ 261598 w 2142591"/>
              <a:gd name="connsiteY3" fmla="*/ 1517903 h 6858000"/>
              <a:gd name="connsiteX4" fmla="*/ 311461 w 2142591"/>
              <a:gd name="connsiteY4" fmla="*/ 2267711 h 6858000"/>
              <a:gd name="connsiteX5" fmla="*/ 338179 w 2142591"/>
              <a:gd name="connsiteY5" fmla="*/ 3374135 h 6858000"/>
              <a:gd name="connsiteX6" fmla="*/ 304318 w 2142591"/>
              <a:gd name="connsiteY6" fmla="*/ 4729733 h 6858000"/>
              <a:gd name="connsiteX7" fmla="*/ 194161 w 2142591"/>
              <a:gd name="connsiteY7" fmla="*/ 5893307 h 6858000"/>
              <a:gd name="connsiteX8" fmla="*/ 77146 w 2142591"/>
              <a:gd name="connsiteY8" fmla="*/ 6707123 h 6858000"/>
              <a:gd name="connsiteX9" fmla="*/ 50335 w 2142591"/>
              <a:gd name="connsiteY9" fmla="*/ 6858000 h 6858000"/>
              <a:gd name="connsiteX10" fmla="*/ 2142591 w 2142591"/>
              <a:gd name="connsiteY10" fmla="*/ 6858000 h 6858000"/>
              <a:gd name="connsiteX11" fmla="*/ 2108711 w 2142591"/>
              <a:gd name="connsiteY11" fmla="*/ 9926 h 6858000"/>
              <a:gd name="connsiteX0" fmla="*/ 2108711 w 2152424"/>
              <a:gd name="connsiteY0" fmla="*/ 9926 h 6858000"/>
              <a:gd name="connsiteX1" fmla="*/ 0 w 2152424"/>
              <a:gd name="connsiteY1" fmla="*/ 0 h 6858000"/>
              <a:gd name="connsiteX2" fmla="*/ 151727 w 2152424"/>
              <a:gd name="connsiteY2" fmla="*/ 781811 h 6858000"/>
              <a:gd name="connsiteX3" fmla="*/ 261598 w 2152424"/>
              <a:gd name="connsiteY3" fmla="*/ 1517903 h 6858000"/>
              <a:gd name="connsiteX4" fmla="*/ 311461 w 2152424"/>
              <a:gd name="connsiteY4" fmla="*/ 2267711 h 6858000"/>
              <a:gd name="connsiteX5" fmla="*/ 338179 w 2152424"/>
              <a:gd name="connsiteY5" fmla="*/ 3374135 h 6858000"/>
              <a:gd name="connsiteX6" fmla="*/ 304318 w 2152424"/>
              <a:gd name="connsiteY6" fmla="*/ 4729733 h 6858000"/>
              <a:gd name="connsiteX7" fmla="*/ 194161 w 2152424"/>
              <a:gd name="connsiteY7" fmla="*/ 5893307 h 6858000"/>
              <a:gd name="connsiteX8" fmla="*/ 77146 w 2152424"/>
              <a:gd name="connsiteY8" fmla="*/ 6707123 h 6858000"/>
              <a:gd name="connsiteX9" fmla="*/ 50335 w 2152424"/>
              <a:gd name="connsiteY9" fmla="*/ 6858000 h 6858000"/>
              <a:gd name="connsiteX10" fmla="*/ 2152424 w 2152424"/>
              <a:gd name="connsiteY10" fmla="*/ 6848168 h 6858000"/>
              <a:gd name="connsiteX11" fmla="*/ 2108711 w 2152424"/>
              <a:gd name="connsiteY11" fmla="*/ 9926 h 6858000"/>
              <a:gd name="connsiteX0" fmla="*/ 2108711 w 2113095"/>
              <a:gd name="connsiteY0" fmla="*/ 9926 h 6858000"/>
              <a:gd name="connsiteX1" fmla="*/ 0 w 2113095"/>
              <a:gd name="connsiteY1" fmla="*/ 0 h 6858000"/>
              <a:gd name="connsiteX2" fmla="*/ 151727 w 2113095"/>
              <a:gd name="connsiteY2" fmla="*/ 781811 h 6858000"/>
              <a:gd name="connsiteX3" fmla="*/ 261598 w 2113095"/>
              <a:gd name="connsiteY3" fmla="*/ 1517903 h 6858000"/>
              <a:gd name="connsiteX4" fmla="*/ 311461 w 2113095"/>
              <a:gd name="connsiteY4" fmla="*/ 2267711 h 6858000"/>
              <a:gd name="connsiteX5" fmla="*/ 338179 w 2113095"/>
              <a:gd name="connsiteY5" fmla="*/ 3374135 h 6858000"/>
              <a:gd name="connsiteX6" fmla="*/ 304318 w 2113095"/>
              <a:gd name="connsiteY6" fmla="*/ 4729733 h 6858000"/>
              <a:gd name="connsiteX7" fmla="*/ 194161 w 2113095"/>
              <a:gd name="connsiteY7" fmla="*/ 5893307 h 6858000"/>
              <a:gd name="connsiteX8" fmla="*/ 77146 w 2113095"/>
              <a:gd name="connsiteY8" fmla="*/ 6707123 h 6858000"/>
              <a:gd name="connsiteX9" fmla="*/ 50335 w 2113095"/>
              <a:gd name="connsiteY9" fmla="*/ 6858000 h 6858000"/>
              <a:gd name="connsiteX10" fmla="*/ 2113095 w 2113095"/>
              <a:gd name="connsiteY10" fmla="*/ 6858000 h 6858000"/>
              <a:gd name="connsiteX11" fmla="*/ 2108711 w 2113095"/>
              <a:gd name="connsiteY11" fmla="*/ 9926 h 6858000"/>
              <a:gd name="connsiteX0" fmla="*/ 2108711 w 2113095"/>
              <a:gd name="connsiteY0" fmla="*/ 93 h 6858000"/>
              <a:gd name="connsiteX1" fmla="*/ 0 w 2113095"/>
              <a:gd name="connsiteY1" fmla="*/ 0 h 6858000"/>
              <a:gd name="connsiteX2" fmla="*/ 151727 w 2113095"/>
              <a:gd name="connsiteY2" fmla="*/ 781811 h 6858000"/>
              <a:gd name="connsiteX3" fmla="*/ 261598 w 2113095"/>
              <a:gd name="connsiteY3" fmla="*/ 1517903 h 6858000"/>
              <a:gd name="connsiteX4" fmla="*/ 311461 w 2113095"/>
              <a:gd name="connsiteY4" fmla="*/ 2267711 h 6858000"/>
              <a:gd name="connsiteX5" fmla="*/ 338179 w 2113095"/>
              <a:gd name="connsiteY5" fmla="*/ 3374135 h 6858000"/>
              <a:gd name="connsiteX6" fmla="*/ 304318 w 2113095"/>
              <a:gd name="connsiteY6" fmla="*/ 4729733 h 6858000"/>
              <a:gd name="connsiteX7" fmla="*/ 194161 w 2113095"/>
              <a:gd name="connsiteY7" fmla="*/ 5893307 h 6858000"/>
              <a:gd name="connsiteX8" fmla="*/ 77146 w 2113095"/>
              <a:gd name="connsiteY8" fmla="*/ 6707123 h 6858000"/>
              <a:gd name="connsiteX9" fmla="*/ 50335 w 2113095"/>
              <a:gd name="connsiteY9" fmla="*/ 6858000 h 6858000"/>
              <a:gd name="connsiteX10" fmla="*/ 2113095 w 2113095"/>
              <a:gd name="connsiteY10" fmla="*/ 6858000 h 6858000"/>
              <a:gd name="connsiteX11" fmla="*/ 2108711 w 2113095"/>
              <a:gd name="connsiteY11" fmla="*/ 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3095" h="6858000">
                <a:moveTo>
                  <a:pt x="2108711" y="93"/>
                </a:moveTo>
                <a:lnTo>
                  <a:pt x="0" y="0"/>
                </a:lnTo>
                <a:lnTo>
                  <a:pt x="151727" y="781811"/>
                </a:lnTo>
                <a:lnTo>
                  <a:pt x="261598" y="1517903"/>
                </a:lnTo>
                <a:lnTo>
                  <a:pt x="311461" y="2267711"/>
                </a:lnTo>
                <a:lnTo>
                  <a:pt x="338179" y="3374135"/>
                </a:lnTo>
                <a:lnTo>
                  <a:pt x="304318" y="4729733"/>
                </a:lnTo>
                <a:lnTo>
                  <a:pt x="194161" y="5893307"/>
                </a:lnTo>
                <a:lnTo>
                  <a:pt x="77146" y="6707123"/>
                </a:lnTo>
                <a:lnTo>
                  <a:pt x="50335" y="6858000"/>
                </a:lnTo>
                <a:lnTo>
                  <a:pt x="2113095" y="6858000"/>
                </a:lnTo>
                <a:cubicBezTo>
                  <a:pt x="2111634" y="4572031"/>
                  <a:pt x="2110172" y="2286062"/>
                  <a:pt x="2108711" y="93"/>
                </a:cubicBezTo>
                <a:close/>
              </a:path>
            </a:pathLst>
          </a:custGeom>
          <a:solidFill>
            <a:schemeClr val="bg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C01AB193-4C85-4397-AD8F-B403E77AFC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34642" y="2735262"/>
            <a:ext cx="885915" cy="1143000"/>
          </a:xfrm>
          <a:prstGeom prst="rect">
            <a:avLst/>
          </a:prstGeom>
        </p:spPr>
      </p:pic>
      <p:sp>
        <p:nvSpPr>
          <p:cNvPr id="12" name="TextBox 11">
            <a:extLst>
              <a:ext uri="{FF2B5EF4-FFF2-40B4-BE49-F238E27FC236}">
                <a16:creationId xmlns:a16="http://schemas.microsoft.com/office/drawing/2014/main" id="{45ADC86B-3D45-42D5-AFCA-4121D4C461EF}"/>
              </a:ext>
            </a:extLst>
          </p:cNvPr>
          <p:cNvSpPr txBox="1"/>
          <p:nvPr userDrawn="1"/>
        </p:nvSpPr>
        <p:spPr>
          <a:xfrm>
            <a:off x="10659097" y="1786587"/>
            <a:ext cx="1237003" cy="861774"/>
          </a:xfrm>
          <a:prstGeom prst="rect">
            <a:avLst/>
          </a:prstGeom>
          <a:noFill/>
        </p:spPr>
        <p:txBody>
          <a:bodyPr wrap="square" lIns="0" rIns="0" rtlCol="0">
            <a:spAutoFit/>
          </a:bodyPr>
          <a:lstStyle/>
          <a:p>
            <a:pPr algn="ctr">
              <a:lnSpc>
                <a:spcPts val="3000"/>
              </a:lnSpc>
            </a:pPr>
            <a:r>
              <a:rPr lang="en-US" sz="2400" dirty="0">
                <a:solidFill>
                  <a:schemeClr val="bg1"/>
                </a:solidFill>
              </a:rPr>
              <a:t>FOLLOW</a:t>
            </a:r>
            <a:r>
              <a:rPr lang="en-US" sz="2800" dirty="0">
                <a:solidFill>
                  <a:schemeClr val="bg1"/>
                </a:solidFill>
              </a:rPr>
              <a:t> </a:t>
            </a:r>
            <a:br>
              <a:rPr lang="en-US" sz="2800" dirty="0">
                <a:solidFill>
                  <a:schemeClr val="bg1"/>
                </a:solidFill>
              </a:rPr>
            </a:br>
            <a:r>
              <a:rPr lang="en-US" sz="2800" dirty="0">
                <a:solidFill>
                  <a:schemeClr val="bg1"/>
                </a:solidFill>
              </a:rPr>
              <a:t>ALONG</a:t>
            </a:r>
          </a:p>
        </p:txBody>
      </p:sp>
      <p:sp>
        <p:nvSpPr>
          <p:cNvPr id="13" name="Text Placeholder 13">
            <a:extLst>
              <a:ext uri="{FF2B5EF4-FFF2-40B4-BE49-F238E27FC236}">
                <a16:creationId xmlns:a16="http://schemas.microsoft.com/office/drawing/2014/main" id="{3424D5D1-0379-4071-8BA5-A63C726C107F}"/>
              </a:ext>
            </a:extLst>
          </p:cNvPr>
          <p:cNvSpPr>
            <a:spLocks noGrp="1"/>
          </p:cNvSpPr>
          <p:nvPr>
            <p:ph type="body" sz="quarter" idx="14" hasCustomPrompt="1"/>
          </p:nvPr>
        </p:nvSpPr>
        <p:spPr>
          <a:xfrm>
            <a:off x="10769547" y="4151293"/>
            <a:ext cx="1046340" cy="954107"/>
          </a:xfrm>
        </p:spPr>
        <p:txBody>
          <a:bodyPr lIns="0" tIns="0" rIns="0" bIns="0">
            <a:noAutofit/>
          </a:bodyPr>
          <a:lstStyle>
            <a:lvl1pPr marL="0" indent="0" algn="ctr">
              <a:buFont typeface="Arial" panose="020B0604020202020204" pitchFamily="34" charset="0"/>
              <a:buNone/>
              <a:defRPr sz="4400"/>
            </a:lvl1pPr>
          </a:lstStyle>
          <a:p>
            <a:pPr lvl="0"/>
            <a:r>
              <a:rPr lang="en-US" dirty="0"/>
              <a:t>PAGE</a:t>
            </a:r>
          </a:p>
        </p:txBody>
      </p:sp>
      <p:sp>
        <p:nvSpPr>
          <p:cNvPr id="14" name="TextBox 13">
            <a:extLst>
              <a:ext uri="{FF2B5EF4-FFF2-40B4-BE49-F238E27FC236}">
                <a16:creationId xmlns:a16="http://schemas.microsoft.com/office/drawing/2014/main" id="{FDBF201E-1276-415E-AFB7-3BFAFF902F67}"/>
              </a:ext>
            </a:extLst>
          </p:cNvPr>
          <p:cNvSpPr txBox="1"/>
          <p:nvPr userDrawn="1"/>
        </p:nvSpPr>
        <p:spPr>
          <a:xfrm>
            <a:off x="10849760" y="3970079"/>
            <a:ext cx="885914" cy="307777"/>
          </a:xfrm>
          <a:prstGeom prst="rect">
            <a:avLst/>
          </a:prstGeom>
          <a:noFill/>
        </p:spPr>
        <p:txBody>
          <a:bodyPr wrap="square" lIns="0" tIns="0" rIns="0" bIns="0" rtlCol="0">
            <a:spAutoFit/>
          </a:bodyPr>
          <a:lstStyle/>
          <a:p>
            <a:pPr algn="ctr"/>
            <a:r>
              <a:rPr lang="en-US" sz="2000" kern="1200" spc="0" baseline="0" dirty="0">
                <a:solidFill>
                  <a:schemeClr val="accent4"/>
                </a:solidFill>
              </a:rPr>
              <a:t>PAGE</a:t>
            </a:r>
          </a:p>
        </p:txBody>
      </p:sp>
      <p:sp>
        <p:nvSpPr>
          <p:cNvPr id="4" name="Content Placeholder 3">
            <a:extLst>
              <a:ext uri="{FF2B5EF4-FFF2-40B4-BE49-F238E27FC236}">
                <a16:creationId xmlns:a16="http://schemas.microsoft.com/office/drawing/2014/main" id="{F3CE0E73-F50C-4375-A740-11BFE1174ECA}"/>
              </a:ext>
            </a:extLst>
          </p:cNvPr>
          <p:cNvSpPr>
            <a:spLocks noGrp="1"/>
          </p:cNvSpPr>
          <p:nvPr>
            <p:ph sz="half" idx="2"/>
          </p:nvPr>
        </p:nvSpPr>
        <p:spPr>
          <a:xfrm>
            <a:off x="381000" y="1676400"/>
            <a:ext cx="4654637" cy="392349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B5222AB8-A659-4208-9AE0-B6BAE8C5ACAB}"/>
              </a:ext>
            </a:extLst>
          </p:cNvPr>
          <p:cNvSpPr>
            <a:spLocks noGrp="1"/>
          </p:cNvSpPr>
          <p:nvPr>
            <p:ph sz="quarter" idx="4"/>
          </p:nvPr>
        </p:nvSpPr>
        <p:spPr>
          <a:xfrm>
            <a:off x="5380227" y="1676400"/>
            <a:ext cx="4677560" cy="392349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3C53D642-B3DB-4482-B32A-1778F27AF5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DA0D18A-CE65-477D-A884-72C90C266644}"/>
              </a:ext>
            </a:extLst>
          </p:cNvPr>
          <p:cNvSpPr>
            <a:spLocks noGrp="1"/>
          </p:cNvSpPr>
          <p:nvPr>
            <p:ph type="sldNum" sz="quarter" idx="12"/>
          </p:nvPr>
        </p:nvSpPr>
        <p:spPr/>
        <p:txBody>
          <a:bodyPr/>
          <a:lstStyle/>
          <a:p>
            <a:fld id="{ACED5B29-D3E4-4D5C-BED9-18098E0266B1}" type="slidenum">
              <a:rPr lang="en-US" smtClean="0"/>
              <a:t>‹#›</a:t>
            </a:fld>
            <a:endParaRPr lang="en-US" dirty="0"/>
          </a:p>
        </p:txBody>
      </p:sp>
      <p:sp>
        <p:nvSpPr>
          <p:cNvPr id="16" name="Text Placeholder 15">
            <a:extLst>
              <a:ext uri="{FF2B5EF4-FFF2-40B4-BE49-F238E27FC236}">
                <a16:creationId xmlns:a16="http://schemas.microsoft.com/office/drawing/2014/main" id="{32E34B36-276D-4570-98A7-47CB2DB205C6}"/>
              </a:ext>
            </a:extLst>
          </p:cNvPr>
          <p:cNvSpPr>
            <a:spLocks noGrp="1"/>
          </p:cNvSpPr>
          <p:nvPr>
            <p:ph type="body" sz="quarter" idx="15"/>
          </p:nvPr>
        </p:nvSpPr>
        <p:spPr>
          <a:xfrm>
            <a:off x="5380038" y="365125"/>
            <a:ext cx="4678362" cy="1338263"/>
          </a:xfrm>
        </p:spPr>
        <p:txBody>
          <a:bodyPr lIns="0" rIns="0" anchor="ctr">
            <a:noAutofit/>
          </a:bodyPr>
          <a:lstStyle>
            <a:lvl1pPr marL="0" indent="0">
              <a:lnSpc>
                <a:spcPct val="90000"/>
              </a:lnSpc>
              <a:spcBef>
                <a:spcPts val="0"/>
              </a:spcBef>
              <a:buNone/>
              <a:defRPr sz="4800">
                <a:solidFill>
                  <a:schemeClr val="tx2"/>
                </a:solidFill>
                <a:latin typeface="+mj-lt"/>
              </a:defRPr>
            </a:lvl1pPr>
          </a:lstStyle>
          <a:p>
            <a:pPr lvl="0"/>
            <a:r>
              <a:rPr lang="en-US" dirty="0"/>
              <a:t>Edit Master text styles</a:t>
            </a:r>
          </a:p>
        </p:txBody>
      </p:sp>
    </p:spTree>
    <p:extLst>
      <p:ext uri="{BB962C8B-B14F-4D97-AF65-F5344CB8AC3E}">
        <p14:creationId xmlns:p14="http://schemas.microsoft.com/office/powerpoint/2010/main" val="16642819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9B32B-CCFE-456F-AD2C-1C5E273E546A}"/>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91342367-B7E7-44E1-A6C9-5AC353CD7B6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7D99EBF-BB2E-4725-8C8B-D7538BC1D6E5}"/>
              </a:ext>
            </a:extLst>
          </p:cNvPr>
          <p:cNvSpPr>
            <a:spLocks noGrp="1"/>
          </p:cNvSpPr>
          <p:nvPr>
            <p:ph type="sldNum" sz="quarter" idx="12"/>
          </p:nvPr>
        </p:nvSpPr>
        <p:spPr/>
        <p:txBody>
          <a:bodyPr/>
          <a:lstStyle/>
          <a:p>
            <a:fld id="{ACED5B29-D3E4-4D5C-BED9-18098E0266B1}" type="slidenum">
              <a:rPr lang="en-US" smtClean="0"/>
              <a:t>‹#›</a:t>
            </a:fld>
            <a:endParaRPr lang="en-US" dirty="0"/>
          </a:p>
        </p:txBody>
      </p:sp>
    </p:spTree>
    <p:extLst>
      <p:ext uri="{BB962C8B-B14F-4D97-AF65-F5344CB8AC3E}">
        <p14:creationId xmlns:p14="http://schemas.microsoft.com/office/powerpoint/2010/main" val="14644124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01419D7-3768-4B21-A24B-A6A32B1F227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851F439-1451-46DC-844C-C2294BE3E484}"/>
              </a:ext>
            </a:extLst>
          </p:cNvPr>
          <p:cNvSpPr>
            <a:spLocks noGrp="1"/>
          </p:cNvSpPr>
          <p:nvPr>
            <p:ph type="sldNum" sz="quarter" idx="12"/>
          </p:nvPr>
        </p:nvSpPr>
        <p:spPr/>
        <p:txBody>
          <a:bodyPr/>
          <a:lstStyle/>
          <a:p>
            <a:fld id="{ACED5B29-D3E4-4D5C-BED9-18098E0266B1}" type="slidenum">
              <a:rPr lang="en-US" smtClean="0"/>
              <a:t>‹#›</a:t>
            </a:fld>
            <a:endParaRPr lang="en-US" dirty="0"/>
          </a:p>
        </p:txBody>
      </p:sp>
    </p:spTree>
    <p:extLst>
      <p:ext uri="{BB962C8B-B14F-4D97-AF65-F5344CB8AC3E}">
        <p14:creationId xmlns:p14="http://schemas.microsoft.com/office/powerpoint/2010/main" val="29075336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4B387-D382-41D6-8A5E-A34B30294E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146D90-4117-4B9D-894E-DA1CFD1710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010765-B50C-4EEB-B766-198E5D5B0C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a:extLst>
              <a:ext uri="{FF2B5EF4-FFF2-40B4-BE49-F238E27FC236}">
                <a16:creationId xmlns:a16="http://schemas.microsoft.com/office/drawing/2014/main" id="{BF56CBB8-B0FB-4FA6-9B39-8B4B85FD201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34EF6E8-03AF-42A1-8843-5A38B0A23380}"/>
              </a:ext>
            </a:extLst>
          </p:cNvPr>
          <p:cNvSpPr>
            <a:spLocks noGrp="1"/>
          </p:cNvSpPr>
          <p:nvPr>
            <p:ph type="sldNum" sz="quarter" idx="12"/>
          </p:nvPr>
        </p:nvSpPr>
        <p:spPr/>
        <p:txBody>
          <a:bodyPr/>
          <a:lstStyle/>
          <a:p>
            <a:fld id="{ACED5B29-D3E4-4D5C-BED9-18098E0266B1}" type="slidenum">
              <a:rPr lang="en-US" smtClean="0"/>
              <a:t>‹#›</a:t>
            </a:fld>
            <a:endParaRPr lang="en-US" dirty="0"/>
          </a:p>
        </p:txBody>
      </p:sp>
    </p:spTree>
    <p:extLst>
      <p:ext uri="{BB962C8B-B14F-4D97-AF65-F5344CB8AC3E}">
        <p14:creationId xmlns:p14="http://schemas.microsoft.com/office/powerpoint/2010/main" val="33706089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12FEE-099D-4E4D-BF9D-D8DEB760CD91}"/>
              </a:ext>
            </a:extLst>
          </p:cNvPr>
          <p:cNvSpPr>
            <a:spLocks noGrp="1"/>
          </p:cNvSpPr>
          <p:nvPr>
            <p:ph type="title"/>
          </p:nvPr>
        </p:nvSpPr>
        <p:spPr>
          <a:xfrm>
            <a:off x="381000" y="457200"/>
            <a:ext cx="4876800" cy="1447800"/>
          </a:xfrm>
        </p:spPr>
        <p:txBody>
          <a:bodyPr anchor="b">
            <a:normAutofit/>
          </a:bodyPr>
          <a:lstStyle>
            <a:lvl1pPr>
              <a:defRPr sz="4800"/>
            </a:lvl1pPr>
          </a:lstStyle>
          <a:p>
            <a:r>
              <a:rPr lang="en-US" dirty="0"/>
              <a:t>Click to edit Master title style</a:t>
            </a:r>
          </a:p>
        </p:txBody>
      </p:sp>
      <p:sp>
        <p:nvSpPr>
          <p:cNvPr id="3" name="Picture Placeholder 2">
            <a:extLst>
              <a:ext uri="{FF2B5EF4-FFF2-40B4-BE49-F238E27FC236}">
                <a16:creationId xmlns:a16="http://schemas.microsoft.com/office/drawing/2014/main" id="{2C344264-990D-49CE-A615-E1F455EC52EA}"/>
              </a:ext>
            </a:extLst>
          </p:cNvPr>
          <p:cNvSpPr>
            <a:spLocks noGrp="1"/>
          </p:cNvSpPr>
          <p:nvPr>
            <p:ph type="pic" idx="1"/>
          </p:nvPr>
        </p:nvSpPr>
        <p:spPr>
          <a:xfrm>
            <a:off x="5410200" y="202791"/>
            <a:ext cx="6553200" cy="64726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7EBC369-CCC7-4791-AC27-6DFA91B1057F}"/>
              </a:ext>
            </a:extLst>
          </p:cNvPr>
          <p:cNvSpPr>
            <a:spLocks noGrp="1"/>
          </p:cNvSpPr>
          <p:nvPr>
            <p:ph type="body" sz="half" idx="2"/>
          </p:nvPr>
        </p:nvSpPr>
        <p:spPr>
          <a:xfrm>
            <a:off x="381000" y="2057400"/>
            <a:ext cx="4876800" cy="3811588"/>
          </a:xfrm>
        </p:spPr>
        <p:txBody>
          <a:bodyPr>
            <a:normAutofit/>
          </a:bodyPr>
          <a:lstStyle>
            <a:lvl1pPr marL="342900" indent="-342900">
              <a:buFont typeface="Arial" panose="020B0604020202020204" pitchFamily="34" charset="0"/>
              <a:buChar char="•"/>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6" name="Footer Placeholder 5">
            <a:extLst>
              <a:ext uri="{FF2B5EF4-FFF2-40B4-BE49-F238E27FC236}">
                <a16:creationId xmlns:a16="http://schemas.microsoft.com/office/drawing/2014/main" id="{71B4B30F-4C8D-46E3-AF91-6C65A72FF7A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528A29D-FE25-4EF8-BFE3-709384B42CA9}"/>
              </a:ext>
            </a:extLst>
          </p:cNvPr>
          <p:cNvSpPr>
            <a:spLocks noGrp="1"/>
          </p:cNvSpPr>
          <p:nvPr>
            <p:ph type="sldNum" sz="quarter" idx="12"/>
          </p:nvPr>
        </p:nvSpPr>
        <p:spPr/>
        <p:txBody>
          <a:bodyPr/>
          <a:lstStyle/>
          <a:p>
            <a:fld id="{ACED5B29-D3E4-4D5C-BED9-18098E0266B1}" type="slidenum">
              <a:rPr lang="en-US" smtClean="0"/>
              <a:t>‹#›</a:t>
            </a:fld>
            <a:endParaRPr lang="en-US" dirty="0"/>
          </a:p>
        </p:txBody>
      </p:sp>
    </p:spTree>
    <p:extLst>
      <p:ext uri="{BB962C8B-B14F-4D97-AF65-F5344CB8AC3E}">
        <p14:creationId xmlns:p14="http://schemas.microsoft.com/office/powerpoint/2010/main" val="571123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noProof="0"/>
              <a:t>Click to edit Master title style</a:t>
            </a:r>
          </a:p>
        </p:txBody>
      </p:sp>
      <p:sp>
        <p:nvSpPr>
          <p:cNvPr id="3" name="Text Placeholder 2">
            <a:extLst>
              <a:ext uri="{FF2B5EF4-FFF2-40B4-BE49-F238E27FC236}">
                <a16:creationId xmlns:a16="http://schemas.microsoft.com/office/drawing/2014/main" id="{4ACB5603-8A62-4D45-B6EF-0D7E2D5FC4F7}"/>
              </a:ext>
            </a:extLst>
          </p:cNvPr>
          <p:cNvSpPr>
            <a:spLocks noGrp="1"/>
          </p:cNvSpPr>
          <p:nvPr>
            <p:ph type="body" idx="1" hasCustomPrompt="1"/>
          </p:nvPr>
        </p:nvSpPr>
        <p:spPr>
          <a:xfrm>
            <a:off x="2139388" y="1154832"/>
            <a:ext cx="7900525" cy="764460"/>
          </a:xfrm>
        </p:spPr>
        <p:txBody>
          <a:bodyPr>
            <a:noAutofit/>
          </a:bodyPr>
          <a:lstStyle>
            <a:lvl1pPr marL="0" indent="0" algn="ctr">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Dummy Text Comes Here</a:t>
            </a:r>
          </a:p>
        </p:txBody>
      </p:sp>
      <p:sp>
        <p:nvSpPr>
          <p:cNvPr id="11" name="Oval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fld id="{9EC71654-96A5-4280-94F3-931C61A9F92C}" type="slidenum">
              <a:rPr lang="en-US" noProof="0" smtClean="0"/>
              <a:pPr/>
              <a:t>‹#›</a:t>
            </a:fld>
            <a:endParaRPr lang="en-US" noProof="0" dirty="0"/>
          </a:p>
        </p:txBody>
      </p:sp>
      <p:sp>
        <p:nvSpPr>
          <p:cNvPr id="15" name="Picture Placeholder 14">
            <a:extLst>
              <a:ext uri="{FF2B5EF4-FFF2-40B4-BE49-F238E27FC236}">
                <a16:creationId xmlns:a16="http://schemas.microsoft.com/office/drawing/2014/main" id="{B5A30B6B-EEDB-4142-8138-D50F5A307D76}"/>
              </a:ext>
            </a:extLst>
          </p:cNvPr>
          <p:cNvSpPr>
            <a:spLocks noGrp="1"/>
          </p:cNvSpPr>
          <p:nvPr>
            <p:ph type="pic" sz="quarter" idx="13"/>
          </p:nvPr>
        </p:nvSpPr>
        <p:spPr>
          <a:xfrm>
            <a:off x="2993041" y="2270376"/>
            <a:ext cx="6206400" cy="4587625"/>
          </a:xfrm>
          <a:custGeom>
            <a:avLst/>
            <a:gdLst>
              <a:gd name="connsiteX0" fmla="*/ 3103200 w 6206400"/>
              <a:gd name="connsiteY0" fmla="*/ 0 h 4587625"/>
              <a:gd name="connsiteX1" fmla="*/ 6206400 w 6206400"/>
              <a:gd name="connsiteY1" fmla="*/ 3103200 h 4587625"/>
              <a:gd name="connsiteX2" fmla="*/ 5831861 w 6206400"/>
              <a:gd name="connsiteY2" fmla="*/ 4582370 h 4587625"/>
              <a:gd name="connsiteX3" fmla="*/ 5828668 w 6206400"/>
              <a:gd name="connsiteY3" fmla="*/ 4587625 h 4587625"/>
              <a:gd name="connsiteX4" fmla="*/ 377733 w 6206400"/>
              <a:gd name="connsiteY4" fmla="*/ 4587625 h 4587625"/>
              <a:gd name="connsiteX5" fmla="*/ 374540 w 6206400"/>
              <a:gd name="connsiteY5" fmla="*/ 4582370 h 4587625"/>
              <a:gd name="connsiteX6" fmla="*/ 0 w 6206400"/>
              <a:gd name="connsiteY6" fmla="*/ 3103200 h 4587625"/>
              <a:gd name="connsiteX7" fmla="*/ 3103200 w 6206400"/>
              <a:gd name="connsiteY7" fmla="*/ 0 h 458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6400" h="4587625">
                <a:moveTo>
                  <a:pt x="3103200" y="0"/>
                </a:moveTo>
                <a:cubicBezTo>
                  <a:pt x="4817050" y="0"/>
                  <a:pt x="6206400" y="1389350"/>
                  <a:pt x="6206400" y="3103200"/>
                </a:cubicBezTo>
                <a:cubicBezTo>
                  <a:pt x="6206400" y="3638778"/>
                  <a:pt x="6070721" y="4142667"/>
                  <a:pt x="5831861" y="4582370"/>
                </a:cubicBezTo>
                <a:lnTo>
                  <a:pt x="5828668" y="4587625"/>
                </a:lnTo>
                <a:lnTo>
                  <a:pt x="377733" y="4587625"/>
                </a:lnTo>
                <a:lnTo>
                  <a:pt x="374540" y="4582370"/>
                </a:lnTo>
                <a:cubicBezTo>
                  <a:pt x="135679" y="4142667"/>
                  <a:pt x="0" y="3638778"/>
                  <a:pt x="0" y="3103200"/>
                </a:cubicBezTo>
                <a:cubicBezTo>
                  <a:pt x="0" y="1389350"/>
                  <a:pt x="1389350" y="0"/>
                  <a:pt x="3103200" y="0"/>
                </a:cubicBezTo>
                <a:close/>
              </a:path>
            </a:pathLst>
          </a:custGeom>
          <a:solidFill>
            <a:schemeClr val="bg2"/>
          </a:solidFill>
        </p:spPr>
        <p:txBody>
          <a:bodyPr wrap="square" anchor="ctr">
            <a:noAutofit/>
          </a:bodyPr>
          <a:lstStyle>
            <a:lvl1pPr marL="0" indent="0" algn="ctr">
              <a:buNone/>
              <a:defRPr sz="2400"/>
            </a:lvl1pPr>
          </a:lstStyle>
          <a:p>
            <a:r>
              <a:rPr lang="en-US" noProof="0"/>
              <a:t>Click icon to add picture</a:t>
            </a:r>
            <a:endParaRPr lang="en-US" noProof="0" dirty="0"/>
          </a:p>
        </p:txBody>
      </p:sp>
      <p:pic>
        <p:nvPicPr>
          <p:cNvPr id="5" name="Picture 4">
            <a:extLst>
              <a:ext uri="{FF2B5EF4-FFF2-40B4-BE49-F238E27FC236}">
                <a16:creationId xmlns:a16="http://schemas.microsoft.com/office/drawing/2014/main" id="{6185292C-8526-449A-BA75-BA5D6A83B6E9}"/>
              </a:ext>
            </a:extLst>
          </p:cNvPr>
          <p:cNvPicPr>
            <a:picLocks noChangeAspect="1"/>
          </p:cNvPicPr>
          <p:nvPr userDrawn="1"/>
        </p:nvPicPr>
        <p:blipFill>
          <a:blip r:embed="rId2"/>
          <a:stretch>
            <a:fillRect/>
          </a:stretch>
        </p:blipFill>
        <p:spPr>
          <a:xfrm>
            <a:off x="334023" y="5600600"/>
            <a:ext cx="1048603" cy="1042506"/>
          </a:xfrm>
          <a:prstGeom prst="rect">
            <a:avLst/>
          </a:prstGeom>
        </p:spPr>
      </p:pic>
    </p:spTree>
    <p:extLst>
      <p:ext uri="{BB962C8B-B14F-4D97-AF65-F5344CB8AC3E}">
        <p14:creationId xmlns:p14="http://schemas.microsoft.com/office/powerpoint/2010/main" val="27504955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D2962-94D1-47CD-B04F-9A8D35C69A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BFCF31-B713-4FE1-862F-F63C1307CAF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5EF578D-F998-4820-BC7D-DCD549AD5F7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63D0FE0-CDF2-4CA3-BF6E-7ABC8BE6D252}"/>
              </a:ext>
            </a:extLst>
          </p:cNvPr>
          <p:cNvSpPr>
            <a:spLocks noGrp="1"/>
          </p:cNvSpPr>
          <p:nvPr>
            <p:ph type="sldNum" sz="quarter" idx="12"/>
          </p:nvPr>
        </p:nvSpPr>
        <p:spPr/>
        <p:txBody>
          <a:bodyPr/>
          <a:lstStyle/>
          <a:p>
            <a:fld id="{ACED5B29-D3E4-4D5C-BED9-18098E0266B1}" type="slidenum">
              <a:rPr lang="en-US" smtClean="0"/>
              <a:t>‹#›</a:t>
            </a:fld>
            <a:endParaRPr lang="en-US" dirty="0"/>
          </a:p>
        </p:txBody>
      </p:sp>
    </p:spTree>
    <p:extLst>
      <p:ext uri="{BB962C8B-B14F-4D97-AF65-F5344CB8AC3E}">
        <p14:creationId xmlns:p14="http://schemas.microsoft.com/office/powerpoint/2010/main" val="32374937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5AD6EA-64B8-459A-8899-2A2E80A3405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4BBFE1-6525-45B0-B628-F5B59D631D5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89C075CD-047C-41B7-83DC-6670F2A772A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9F96F5E-1F05-476A-8AC2-6287DF78D93B}"/>
              </a:ext>
            </a:extLst>
          </p:cNvPr>
          <p:cNvSpPr>
            <a:spLocks noGrp="1"/>
          </p:cNvSpPr>
          <p:nvPr>
            <p:ph type="sldNum" sz="quarter" idx="12"/>
          </p:nvPr>
        </p:nvSpPr>
        <p:spPr/>
        <p:txBody>
          <a:bodyPr/>
          <a:lstStyle/>
          <a:p>
            <a:fld id="{ACED5B29-D3E4-4D5C-BED9-18098E0266B1}" type="slidenum">
              <a:rPr lang="en-US" smtClean="0"/>
              <a:t>‹#›</a:t>
            </a:fld>
            <a:endParaRPr lang="en-US" dirty="0"/>
          </a:p>
        </p:txBody>
      </p:sp>
    </p:spTree>
    <p:extLst>
      <p:ext uri="{BB962C8B-B14F-4D97-AF65-F5344CB8AC3E}">
        <p14:creationId xmlns:p14="http://schemas.microsoft.com/office/powerpoint/2010/main" val="28806519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5" name="Picture 4" descr="URA_Logo_mark.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9991" y="363860"/>
            <a:ext cx="1148364" cy="378851"/>
          </a:xfrm>
          <a:prstGeom prst="rect">
            <a:avLst/>
          </a:prstGeom>
        </p:spPr>
      </p:pic>
    </p:spTree>
    <p:extLst>
      <p:ext uri="{BB962C8B-B14F-4D97-AF65-F5344CB8AC3E}">
        <p14:creationId xmlns:p14="http://schemas.microsoft.com/office/powerpoint/2010/main" val="20870401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extBox 5"/>
          <p:cNvSpPr txBox="1"/>
          <p:nvPr userDrawn="1"/>
        </p:nvSpPr>
        <p:spPr>
          <a:xfrm>
            <a:off x="10274836" y="6442925"/>
            <a:ext cx="1697345" cy="276999"/>
          </a:xfrm>
          <a:prstGeom prst="rect">
            <a:avLst/>
          </a:prstGeom>
          <a:noFill/>
        </p:spPr>
        <p:txBody>
          <a:bodyPr wrap="square" rtlCol="0">
            <a:spAutoFit/>
          </a:bodyPr>
          <a:lstStyle/>
          <a:p>
            <a:r>
              <a:rPr lang="en-US" sz="1200" b="1">
                <a:solidFill>
                  <a:srgbClr val="1294D3"/>
                </a:solidFill>
                <a:latin typeface="Helvetica Neue"/>
                <a:cs typeface="Helvetica Neue"/>
              </a:rPr>
              <a:t>Here is the</a:t>
            </a:r>
          </a:p>
        </p:txBody>
      </p:sp>
      <p:pic>
        <p:nvPicPr>
          <p:cNvPr id="8" name="Picture 7" descr="URA_Logo_mark.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98545" y="6551082"/>
            <a:ext cx="369545" cy="121915"/>
          </a:xfrm>
          <a:prstGeom prst="rect">
            <a:avLst/>
          </a:prstGeom>
        </p:spPr>
      </p:pic>
      <p:pic>
        <p:nvPicPr>
          <p:cNvPr id="7" name="Picture 6" descr="Flag.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50048" y="6369394"/>
            <a:ext cx="540688" cy="502840"/>
          </a:xfrm>
          <a:prstGeom prst="rect">
            <a:avLst/>
          </a:prstGeom>
        </p:spPr>
      </p:pic>
    </p:spTree>
    <p:extLst>
      <p:ext uri="{BB962C8B-B14F-4D97-AF65-F5344CB8AC3E}">
        <p14:creationId xmlns:p14="http://schemas.microsoft.com/office/powerpoint/2010/main" val="26178122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1" y="1"/>
            <a:ext cx="12201961" cy="6865471"/>
          </a:xfrm>
          <a:prstGeom prst="rect">
            <a:avLst/>
          </a:prstGeom>
          <a:solidFill>
            <a:srgbClr val="08425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4" name="Picture 3" descr="Logo_MARK_Rever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98900" y="6551082"/>
            <a:ext cx="369189" cy="121915"/>
          </a:xfrm>
          <a:prstGeom prst="rect">
            <a:avLst/>
          </a:prstGeom>
        </p:spPr>
      </p:pic>
      <p:sp>
        <p:nvSpPr>
          <p:cNvPr id="5" name="TextBox 4"/>
          <p:cNvSpPr txBox="1"/>
          <p:nvPr userDrawn="1"/>
        </p:nvSpPr>
        <p:spPr>
          <a:xfrm>
            <a:off x="10274835" y="6442925"/>
            <a:ext cx="1434565" cy="276999"/>
          </a:xfrm>
          <a:prstGeom prst="rect">
            <a:avLst/>
          </a:prstGeom>
          <a:noFill/>
        </p:spPr>
        <p:txBody>
          <a:bodyPr wrap="square" rtlCol="0">
            <a:spAutoFit/>
          </a:bodyPr>
          <a:lstStyle/>
          <a:p>
            <a:r>
              <a:rPr lang="en-US" sz="1200" b="1">
                <a:solidFill>
                  <a:schemeClr val="bg1"/>
                </a:solidFill>
                <a:latin typeface="Helvetica Neue"/>
                <a:cs typeface="Helvetica Neue"/>
              </a:rPr>
              <a:t>Here is the</a:t>
            </a:r>
          </a:p>
        </p:txBody>
      </p:sp>
      <p:pic>
        <p:nvPicPr>
          <p:cNvPr id="8" name="Picture 7" descr="FLAG_REVERSED.eps"/>
          <p:cNvPicPr>
            <a:picLocks noChangeAspect="1"/>
          </p:cNvPicPr>
          <p:nvPr userDrawn="1"/>
        </p:nvPicPr>
        <p:blipFill rotWithShape="1">
          <a:blip r:embed="rId3">
            <a:extLst>
              <a:ext uri="{28A0092B-C50C-407E-A947-70E740481C1C}">
                <a14:useLocalDpi xmlns:a14="http://schemas.microsoft.com/office/drawing/2010/main" val="0"/>
              </a:ext>
            </a:extLst>
          </a:blip>
          <a:srcRect t="-2940" b="2940"/>
          <a:stretch/>
        </p:blipFill>
        <p:spPr>
          <a:xfrm>
            <a:off x="9761568" y="6366218"/>
            <a:ext cx="513267" cy="498296"/>
          </a:xfrm>
          <a:prstGeom prst="rect">
            <a:avLst/>
          </a:prstGeom>
        </p:spPr>
      </p:pic>
    </p:spTree>
    <p:extLst>
      <p:ext uri="{BB962C8B-B14F-4D97-AF65-F5344CB8AC3E}">
        <p14:creationId xmlns:p14="http://schemas.microsoft.com/office/powerpoint/2010/main" val="19037955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p:cNvSpPr/>
          <p:nvPr userDrawn="1"/>
        </p:nvSpPr>
        <p:spPr>
          <a:xfrm>
            <a:off x="1" y="1"/>
            <a:ext cx="12201961" cy="6865471"/>
          </a:xfrm>
          <a:prstGeom prst="rect">
            <a:avLst/>
          </a:prstGeom>
          <a:solidFill>
            <a:srgbClr val="1294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4" name="Picture 3" descr="Logo_MARK_Rever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98900" y="6551082"/>
            <a:ext cx="369189" cy="121915"/>
          </a:xfrm>
          <a:prstGeom prst="rect">
            <a:avLst/>
          </a:prstGeom>
        </p:spPr>
      </p:pic>
      <p:sp>
        <p:nvSpPr>
          <p:cNvPr id="5" name="TextBox 4"/>
          <p:cNvSpPr txBox="1"/>
          <p:nvPr userDrawn="1"/>
        </p:nvSpPr>
        <p:spPr>
          <a:xfrm>
            <a:off x="10274835" y="6442925"/>
            <a:ext cx="1434565" cy="276999"/>
          </a:xfrm>
          <a:prstGeom prst="rect">
            <a:avLst/>
          </a:prstGeom>
          <a:noFill/>
        </p:spPr>
        <p:txBody>
          <a:bodyPr wrap="square" rtlCol="0">
            <a:spAutoFit/>
          </a:bodyPr>
          <a:lstStyle/>
          <a:p>
            <a:r>
              <a:rPr lang="en-US" sz="1200" b="1">
                <a:solidFill>
                  <a:schemeClr val="bg1"/>
                </a:solidFill>
                <a:latin typeface="Helvetica Neue"/>
                <a:cs typeface="Helvetica Neue"/>
              </a:rPr>
              <a:t>Here is the</a:t>
            </a:r>
          </a:p>
        </p:txBody>
      </p:sp>
      <p:pic>
        <p:nvPicPr>
          <p:cNvPr id="6" name="Picture 5" descr="FLAG_REVERSED.eps"/>
          <p:cNvPicPr>
            <a:picLocks noChangeAspect="1"/>
          </p:cNvPicPr>
          <p:nvPr userDrawn="1"/>
        </p:nvPicPr>
        <p:blipFill rotWithShape="1">
          <a:blip r:embed="rId3">
            <a:extLst>
              <a:ext uri="{28A0092B-C50C-407E-A947-70E740481C1C}">
                <a14:useLocalDpi xmlns:a14="http://schemas.microsoft.com/office/drawing/2010/main" val="0"/>
              </a:ext>
            </a:extLst>
          </a:blip>
          <a:srcRect t="-2940" b="2940"/>
          <a:stretch/>
        </p:blipFill>
        <p:spPr>
          <a:xfrm>
            <a:off x="9761568" y="6366218"/>
            <a:ext cx="513267" cy="498296"/>
          </a:xfrm>
          <a:prstGeom prst="rect">
            <a:avLst/>
          </a:prstGeom>
        </p:spPr>
      </p:pic>
    </p:spTree>
    <p:extLst>
      <p:ext uri="{BB962C8B-B14F-4D97-AF65-F5344CB8AC3E}">
        <p14:creationId xmlns:p14="http://schemas.microsoft.com/office/powerpoint/2010/main" val="26437077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p:cNvSpPr/>
          <p:nvPr userDrawn="1"/>
        </p:nvSpPr>
        <p:spPr>
          <a:xfrm>
            <a:off x="1" y="1"/>
            <a:ext cx="12201961" cy="6865471"/>
          </a:xfrm>
          <a:prstGeom prst="rect">
            <a:avLst/>
          </a:prstGeom>
          <a:solidFill>
            <a:srgbClr val="F9D6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4" name="Picture 3" descr="Logo_MARK_Rever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98900" y="6551082"/>
            <a:ext cx="369189" cy="121915"/>
          </a:xfrm>
          <a:prstGeom prst="rect">
            <a:avLst/>
          </a:prstGeom>
        </p:spPr>
      </p:pic>
      <p:sp>
        <p:nvSpPr>
          <p:cNvPr id="5" name="TextBox 4"/>
          <p:cNvSpPr txBox="1"/>
          <p:nvPr userDrawn="1"/>
        </p:nvSpPr>
        <p:spPr>
          <a:xfrm>
            <a:off x="10274835" y="6442925"/>
            <a:ext cx="1434565" cy="276999"/>
          </a:xfrm>
          <a:prstGeom prst="rect">
            <a:avLst/>
          </a:prstGeom>
          <a:noFill/>
        </p:spPr>
        <p:txBody>
          <a:bodyPr wrap="square" rtlCol="0">
            <a:spAutoFit/>
          </a:bodyPr>
          <a:lstStyle/>
          <a:p>
            <a:r>
              <a:rPr lang="en-US" sz="1200" b="1">
                <a:solidFill>
                  <a:schemeClr val="bg1"/>
                </a:solidFill>
                <a:latin typeface="Helvetica Neue"/>
                <a:cs typeface="Helvetica Neue"/>
              </a:rPr>
              <a:t>Here is the</a:t>
            </a:r>
          </a:p>
        </p:txBody>
      </p:sp>
      <p:pic>
        <p:nvPicPr>
          <p:cNvPr id="6" name="Picture 5" descr="FLAG_REVERSED.eps"/>
          <p:cNvPicPr>
            <a:picLocks noChangeAspect="1"/>
          </p:cNvPicPr>
          <p:nvPr userDrawn="1"/>
        </p:nvPicPr>
        <p:blipFill rotWithShape="1">
          <a:blip r:embed="rId3">
            <a:extLst>
              <a:ext uri="{28A0092B-C50C-407E-A947-70E740481C1C}">
                <a14:useLocalDpi xmlns:a14="http://schemas.microsoft.com/office/drawing/2010/main" val="0"/>
              </a:ext>
            </a:extLst>
          </a:blip>
          <a:srcRect t="-2940" b="2940"/>
          <a:stretch/>
        </p:blipFill>
        <p:spPr>
          <a:xfrm>
            <a:off x="9761568" y="6366218"/>
            <a:ext cx="513267" cy="498296"/>
          </a:xfrm>
          <a:prstGeom prst="rect">
            <a:avLst/>
          </a:prstGeom>
        </p:spPr>
      </p:pic>
    </p:spTree>
    <p:extLst>
      <p:ext uri="{BB962C8B-B14F-4D97-AF65-F5344CB8AC3E}">
        <p14:creationId xmlns:p14="http://schemas.microsoft.com/office/powerpoint/2010/main" val="19132859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38280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 Large 2 Small Images">
    <p:spTree>
      <p:nvGrpSpPr>
        <p:cNvPr id="1" name=""/>
        <p:cNvGrpSpPr/>
        <p:nvPr/>
      </p:nvGrpSpPr>
      <p:grpSpPr>
        <a:xfrm>
          <a:off x="0" y="0"/>
          <a:ext cx="0" cy="0"/>
          <a:chOff x="0" y="0"/>
          <a:chExt cx="0" cy="0"/>
        </a:xfrm>
      </p:grpSpPr>
      <p:sp>
        <p:nvSpPr>
          <p:cNvPr id="3" name="Title 1"/>
          <p:cNvSpPr>
            <a:spLocks noGrp="1"/>
          </p:cNvSpPr>
          <p:nvPr>
            <p:ph type="ctrTitle"/>
          </p:nvPr>
        </p:nvSpPr>
        <p:spPr>
          <a:xfrm>
            <a:off x="1767419" y="315554"/>
            <a:ext cx="9626600" cy="439293"/>
          </a:xfrm>
          <a:prstGeom prst="rect">
            <a:avLst/>
          </a:prstGeom>
        </p:spPr>
        <p:txBody>
          <a:bodyPr/>
          <a:lstStyle>
            <a:lvl1pPr algn="l">
              <a:defRPr sz="2400" b="1">
                <a:solidFill>
                  <a:srgbClr val="1294D3"/>
                </a:solidFill>
                <a:latin typeface="Helvetica Neue"/>
                <a:cs typeface="Helvetica Neue"/>
              </a:defRPr>
            </a:lvl1pPr>
          </a:lstStyle>
          <a:p>
            <a:r>
              <a:rPr lang="en-US"/>
              <a:t>Click to edit Master title style</a:t>
            </a:r>
          </a:p>
        </p:txBody>
      </p:sp>
      <p:sp>
        <p:nvSpPr>
          <p:cNvPr id="4" name="Text Placeholder 3"/>
          <p:cNvSpPr>
            <a:spLocks noGrp="1"/>
          </p:cNvSpPr>
          <p:nvPr>
            <p:ph type="body" sz="quarter" idx="10"/>
          </p:nvPr>
        </p:nvSpPr>
        <p:spPr>
          <a:xfrm>
            <a:off x="1767419" y="698495"/>
            <a:ext cx="9626600" cy="362836"/>
          </a:xfrm>
          <a:prstGeom prst="rect">
            <a:avLst/>
          </a:prstGeom>
        </p:spPr>
        <p:txBody>
          <a:bodyPr vert="horz"/>
          <a:lstStyle>
            <a:lvl1pPr marL="0" indent="0">
              <a:buNone/>
              <a:defRPr sz="1600" b="1">
                <a:solidFill>
                  <a:srgbClr val="1294D3"/>
                </a:solidFill>
                <a:latin typeface="Helvetica Neue"/>
                <a:cs typeface="Helvetica Neue"/>
              </a:defRPr>
            </a:lvl1pPr>
            <a:lvl2pPr>
              <a:defRPr sz="1600">
                <a:solidFill>
                  <a:srgbClr val="1294D3"/>
                </a:solidFill>
                <a:latin typeface="Helvetica Neue"/>
                <a:cs typeface="Helvetica Neue"/>
              </a:defRPr>
            </a:lvl2pPr>
            <a:lvl3pPr>
              <a:defRPr sz="1400">
                <a:solidFill>
                  <a:srgbClr val="1294D3"/>
                </a:solidFill>
                <a:latin typeface="Helvetica Neue"/>
                <a:cs typeface="Helvetica Neue"/>
              </a:defRPr>
            </a:lvl3pPr>
            <a:lvl4pPr>
              <a:defRPr sz="1200">
                <a:solidFill>
                  <a:srgbClr val="1294D3"/>
                </a:solidFill>
                <a:latin typeface="Helvetica Neue"/>
                <a:cs typeface="Helvetica Neue"/>
              </a:defRPr>
            </a:lvl4pPr>
            <a:lvl5pPr>
              <a:defRPr sz="1000">
                <a:solidFill>
                  <a:srgbClr val="1294D3"/>
                </a:solidFill>
                <a:latin typeface="Helvetica Neue"/>
                <a:cs typeface="Helvetica Neue"/>
              </a:defRPr>
            </a:lvl5pPr>
          </a:lstStyle>
          <a:p>
            <a:pPr lvl="0"/>
            <a:r>
              <a:rPr lang="en-US"/>
              <a:t>Click to edit Master text styles</a:t>
            </a:r>
          </a:p>
        </p:txBody>
      </p:sp>
      <p:sp>
        <p:nvSpPr>
          <p:cNvPr id="5" name="Picture Placeholder 4"/>
          <p:cNvSpPr>
            <a:spLocks noGrp="1"/>
          </p:cNvSpPr>
          <p:nvPr>
            <p:ph type="pic" sz="quarter" idx="11" hasCustomPrompt="1"/>
          </p:nvPr>
        </p:nvSpPr>
        <p:spPr>
          <a:xfrm>
            <a:off x="0" y="1374776"/>
            <a:ext cx="8605101" cy="5483225"/>
          </a:xfrm>
          <a:prstGeom prst="rect">
            <a:avLst/>
          </a:prstGeom>
        </p:spPr>
        <p:txBody>
          <a:bodyPr vert="horz"/>
          <a:lstStyle>
            <a:lvl1pPr marL="0" indent="0">
              <a:buNone/>
              <a:defRPr baseline="0"/>
            </a:lvl1pPr>
          </a:lstStyle>
          <a:p>
            <a:r>
              <a:rPr lang="en-US"/>
              <a:t>Drag large picture here</a:t>
            </a:r>
          </a:p>
        </p:txBody>
      </p:sp>
      <p:sp>
        <p:nvSpPr>
          <p:cNvPr id="7" name="Picture Placeholder 6"/>
          <p:cNvSpPr>
            <a:spLocks noGrp="1"/>
          </p:cNvSpPr>
          <p:nvPr>
            <p:ph type="pic" sz="quarter" idx="12" hasCustomPrompt="1"/>
          </p:nvPr>
        </p:nvSpPr>
        <p:spPr>
          <a:xfrm>
            <a:off x="9135000" y="2128278"/>
            <a:ext cx="3057000" cy="1575602"/>
          </a:xfrm>
          <a:prstGeom prst="rect">
            <a:avLst/>
          </a:prstGeom>
        </p:spPr>
        <p:txBody>
          <a:bodyPr vert="horz"/>
          <a:lstStyle>
            <a:lvl1pPr marL="0" indent="0">
              <a:buNone/>
              <a:defRPr baseline="0"/>
            </a:lvl1pPr>
          </a:lstStyle>
          <a:p>
            <a:r>
              <a:rPr lang="en-US"/>
              <a:t>Drag top picture here</a:t>
            </a:r>
          </a:p>
        </p:txBody>
      </p:sp>
      <p:sp>
        <p:nvSpPr>
          <p:cNvPr id="8" name="Picture Placeholder 6"/>
          <p:cNvSpPr>
            <a:spLocks noGrp="1"/>
          </p:cNvSpPr>
          <p:nvPr>
            <p:ph type="pic" sz="quarter" idx="13" hasCustomPrompt="1"/>
          </p:nvPr>
        </p:nvSpPr>
        <p:spPr>
          <a:xfrm>
            <a:off x="9135000" y="3703880"/>
            <a:ext cx="3057000" cy="1575602"/>
          </a:xfrm>
          <a:prstGeom prst="rect">
            <a:avLst/>
          </a:prstGeom>
        </p:spPr>
        <p:txBody>
          <a:bodyPr vert="horz"/>
          <a:lstStyle>
            <a:lvl1pPr marL="0" indent="0">
              <a:buNone/>
              <a:defRPr baseline="0"/>
            </a:lvl1pPr>
          </a:lstStyle>
          <a:p>
            <a:r>
              <a:rPr lang="en-US"/>
              <a:t>Drag bottom picture here</a:t>
            </a:r>
          </a:p>
        </p:txBody>
      </p:sp>
    </p:spTree>
    <p:extLst>
      <p:ext uri="{BB962C8B-B14F-4D97-AF65-F5344CB8AC3E}">
        <p14:creationId xmlns:p14="http://schemas.microsoft.com/office/powerpoint/2010/main" val="19079673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Mid Title with callout box">
    <p:spTree>
      <p:nvGrpSpPr>
        <p:cNvPr id="1" name=""/>
        <p:cNvGrpSpPr/>
        <p:nvPr/>
      </p:nvGrpSpPr>
      <p:grpSpPr>
        <a:xfrm>
          <a:off x="0" y="0"/>
          <a:ext cx="0" cy="0"/>
          <a:chOff x="0" y="0"/>
          <a:chExt cx="0" cy="0"/>
        </a:xfrm>
      </p:grpSpPr>
      <p:sp>
        <p:nvSpPr>
          <p:cNvPr id="9" name="Rectangle 8"/>
          <p:cNvSpPr/>
          <p:nvPr userDrawn="1"/>
        </p:nvSpPr>
        <p:spPr>
          <a:xfrm rot="16200000">
            <a:off x="8746621" y="1735478"/>
            <a:ext cx="2499038" cy="4391752"/>
          </a:xfrm>
          <a:prstGeom prst="rect">
            <a:avLst/>
          </a:prstGeom>
          <a:solidFill>
            <a:srgbClr val="F9D6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Text Placeholder 16"/>
          <p:cNvSpPr>
            <a:spLocks noGrp="1"/>
          </p:cNvSpPr>
          <p:nvPr>
            <p:ph type="body" sz="quarter" idx="13" hasCustomPrompt="1"/>
          </p:nvPr>
        </p:nvSpPr>
        <p:spPr>
          <a:xfrm>
            <a:off x="762465" y="2681835"/>
            <a:ext cx="6555212" cy="2488079"/>
          </a:xfrm>
          <a:prstGeom prst="rect">
            <a:avLst/>
          </a:prstGeom>
        </p:spPr>
        <p:txBody>
          <a:bodyPr vert="horz"/>
          <a:lstStyle>
            <a:lvl1pPr marL="171450" indent="-171450">
              <a:buFont typeface="Arial"/>
              <a:buChar char="•"/>
              <a:defRPr sz="1200" baseline="0">
                <a:latin typeface="Helvetica Neue"/>
                <a:cs typeface="Helvetica Neue"/>
              </a:defRPr>
            </a:lvl1pPr>
          </a:lstStyle>
          <a:p>
            <a:pPr lvl="0"/>
            <a:r>
              <a:rPr lang="en-US"/>
              <a:t>Edit text column 1</a:t>
            </a:r>
          </a:p>
        </p:txBody>
      </p:sp>
      <p:sp>
        <p:nvSpPr>
          <p:cNvPr id="6" name="Text Placeholder 16"/>
          <p:cNvSpPr>
            <a:spLocks noGrp="1"/>
          </p:cNvSpPr>
          <p:nvPr>
            <p:ph type="body" sz="quarter" idx="14" hasCustomPrompt="1"/>
          </p:nvPr>
        </p:nvSpPr>
        <p:spPr>
          <a:xfrm>
            <a:off x="8218769" y="2955986"/>
            <a:ext cx="3643985" cy="1938474"/>
          </a:xfrm>
          <a:prstGeom prst="rect">
            <a:avLst/>
          </a:prstGeom>
        </p:spPr>
        <p:txBody>
          <a:bodyPr vert="horz"/>
          <a:lstStyle>
            <a:lvl1pPr marL="171450" indent="-171450">
              <a:buFont typeface="Arial"/>
              <a:buChar char="•"/>
              <a:defRPr sz="1600" b="0" i="0" baseline="0">
                <a:latin typeface="Helvetica Neue Light"/>
                <a:cs typeface="Helvetica Neue Light"/>
              </a:defRPr>
            </a:lvl1pPr>
          </a:lstStyle>
          <a:p>
            <a:pPr lvl="0"/>
            <a:r>
              <a:rPr lang="en-US"/>
              <a:t>Bullet Item 1</a:t>
            </a:r>
          </a:p>
          <a:p>
            <a:pPr lvl="0"/>
            <a:endParaRPr lang="en-US"/>
          </a:p>
          <a:p>
            <a:pPr lvl="0"/>
            <a:r>
              <a:rPr lang="en-US"/>
              <a:t>Bullet Item 2</a:t>
            </a:r>
          </a:p>
          <a:p>
            <a:pPr lvl="0"/>
            <a:endParaRPr lang="en-US"/>
          </a:p>
          <a:p>
            <a:pPr lvl="0"/>
            <a:r>
              <a:rPr lang="en-US"/>
              <a:t>Bullet Item 3</a:t>
            </a:r>
          </a:p>
          <a:p>
            <a:pPr lvl="0"/>
            <a:endParaRPr lang="en-US"/>
          </a:p>
        </p:txBody>
      </p:sp>
      <p:sp>
        <p:nvSpPr>
          <p:cNvPr id="10" name="Rectangle 9"/>
          <p:cNvSpPr/>
          <p:nvPr userDrawn="1"/>
        </p:nvSpPr>
        <p:spPr>
          <a:xfrm rot="16200000">
            <a:off x="-1188556" y="3870392"/>
            <a:ext cx="2499039" cy="121925"/>
          </a:xfrm>
          <a:prstGeom prst="rect">
            <a:avLst/>
          </a:prstGeom>
          <a:solidFill>
            <a:srgbClr val="3F80CD"/>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Title 1"/>
          <p:cNvSpPr>
            <a:spLocks noGrp="1"/>
          </p:cNvSpPr>
          <p:nvPr>
            <p:ph type="ctrTitle"/>
          </p:nvPr>
        </p:nvSpPr>
        <p:spPr>
          <a:xfrm>
            <a:off x="465711" y="1205474"/>
            <a:ext cx="11430280" cy="439293"/>
          </a:xfrm>
          <a:prstGeom prst="rect">
            <a:avLst/>
          </a:prstGeom>
        </p:spPr>
        <p:txBody>
          <a:bodyPr/>
          <a:lstStyle>
            <a:lvl1pPr algn="l">
              <a:defRPr sz="2400" b="1">
                <a:solidFill>
                  <a:srgbClr val="1294D3"/>
                </a:solidFill>
                <a:latin typeface="Helvetica Neue"/>
                <a:cs typeface="Helvetica Neue"/>
              </a:defRPr>
            </a:lvl1pPr>
          </a:lstStyle>
          <a:p>
            <a:r>
              <a:rPr lang="en-US"/>
              <a:t>Click to edit Master title style</a:t>
            </a:r>
          </a:p>
        </p:txBody>
      </p:sp>
      <p:sp>
        <p:nvSpPr>
          <p:cNvPr id="12" name="Text Placeholder 3"/>
          <p:cNvSpPr>
            <a:spLocks noGrp="1"/>
          </p:cNvSpPr>
          <p:nvPr>
            <p:ph type="body" sz="quarter" idx="10"/>
          </p:nvPr>
        </p:nvSpPr>
        <p:spPr>
          <a:xfrm>
            <a:off x="465711" y="1588415"/>
            <a:ext cx="11430280" cy="362836"/>
          </a:xfrm>
          <a:prstGeom prst="rect">
            <a:avLst/>
          </a:prstGeom>
        </p:spPr>
        <p:txBody>
          <a:bodyPr vert="horz"/>
          <a:lstStyle>
            <a:lvl1pPr marL="0" indent="0">
              <a:buNone/>
              <a:defRPr sz="1600" b="1">
                <a:solidFill>
                  <a:srgbClr val="1294D3"/>
                </a:solidFill>
                <a:latin typeface="Helvetica Neue"/>
                <a:cs typeface="Helvetica Neue"/>
              </a:defRPr>
            </a:lvl1pPr>
            <a:lvl2pPr>
              <a:defRPr sz="1600">
                <a:solidFill>
                  <a:srgbClr val="1294D3"/>
                </a:solidFill>
                <a:latin typeface="Helvetica Neue"/>
                <a:cs typeface="Helvetica Neue"/>
              </a:defRPr>
            </a:lvl2pPr>
            <a:lvl3pPr>
              <a:defRPr sz="1400">
                <a:solidFill>
                  <a:srgbClr val="1294D3"/>
                </a:solidFill>
                <a:latin typeface="Helvetica Neue"/>
                <a:cs typeface="Helvetica Neue"/>
              </a:defRPr>
            </a:lvl3pPr>
            <a:lvl4pPr>
              <a:defRPr sz="1200">
                <a:solidFill>
                  <a:srgbClr val="1294D3"/>
                </a:solidFill>
                <a:latin typeface="Helvetica Neue"/>
                <a:cs typeface="Helvetica Neue"/>
              </a:defRPr>
            </a:lvl4pPr>
            <a:lvl5pPr>
              <a:defRPr sz="1000">
                <a:solidFill>
                  <a:srgbClr val="1294D3"/>
                </a:solidFill>
                <a:latin typeface="Helvetica Neue"/>
                <a:cs typeface="Helvetica Neue"/>
              </a:defRPr>
            </a:lvl5pPr>
          </a:lstStyle>
          <a:p>
            <a:pPr lvl="0"/>
            <a:r>
              <a:rPr lang="en-US"/>
              <a:t>Click to edit Master text styles</a:t>
            </a:r>
          </a:p>
        </p:txBody>
      </p:sp>
    </p:spTree>
    <p:extLst>
      <p:ext uri="{BB962C8B-B14F-4D97-AF65-F5344CB8AC3E}">
        <p14:creationId xmlns:p14="http://schemas.microsoft.com/office/powerpoint/2010/main" val="3999470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grpSp>
        <p:nvGrpSpPr>
          <p:cNvPr id="10" name="Group 9">
            <a:extLst>
              <a:ext uri="{FF2B5EF4-FFF2-40B4-BE49-F238E27FC236}">
                <a16:creationId xmlns:a16="http://schemas.microsoft.com/office/drawing/2014/main" id="{42E17FB3-B5C4-4B3A-A57B-C6493A9D0C66}"/>
              </a:ext>
            </a:extLst>
          </p:cNvPr>
          <p:cNvGrpSpPr/>
          <p:nvPr userDrawn="1"/>
        </p:nvGrpSpPr>
        <p:grpSpPr>
          <a:xfrm rot="8650774">
            <a:off x="5037655" y="4336093"/>
            <a:ext cx="1905000" cy="2354263"/>
            <a:chOff x="11114088" y="2241550"/>
            <a:chExt cx="1905000" cy="2354263"/>
          </a:xfrm>
          <a:solidFill>
            <a:schemeClr val="bg2"/>
          </a:solidFill>
        </p:grpSpPr>
        <p:sp>
          <p:nvSpPr>
            <p:cNvPr id="11" name="Freeform 5">
              <a:extLst>
                <a:ext uri="{FF2B5EF4-FFF2-40B4-BE49-F238E27FC236}">
                  <a16:creationId xmlns:a16="http://schemas.microsoft.com/office/drawing/2014/main" id="{DCA6C454-F761-4265-BB5E-DFD947CC3592}"/>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2" name="Freeform 6">
              <a:extLst>
                <a:ext uri="{FF2B5EF4-FFF2-40B4-BE49-F238E27FC236}">
                  <a16:creationId xmlns:a16="http://schemas.microsoft.com/office/drawing/2014/main" id="{6B853B2F-9E1C-4AC4-9344-8610498D5B5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3" name="Freeform 7">
              <a:extLst>
                <a:ext uri="{FF2B5EF4-FFF2-40B4-BE49-F238E27FC236}">
                  <a16:creationId xmlns:a16="http://schemas.microsoft.com/office/drawing/2014/main" id="{B7FCC84B-2235-4948-8277-8363DFC691A4}"/>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3" name="Picture Placeholder 22">
            <a:extLst>
              <a:ext uri="{FF2B5EF4-FFF2-40B4-BE49-F238E27FC236}">
                <a16:creationId xmlns:a16="http://schemas.microsoft.com/office/drawing/2014/main" id="{26619E66-5354-4D60-8529-27917AC037C0}"/>
              </a:ext>
            </a:extLst>
          </p:cNvPr>
          <p:cNvSpPr>
            <a:spLocks noGrp="1"/>
          </p:cNvSpPr>
          <p:nvPr>
            <p:ph type="pic" sz="quarter" idx="13"/>
          </p:nvPr>
        </p:nvSpPr>
        <p:spPr>
          <a:xfrm>
            <a:off x="5884648" y="0"/>
            <a:ext cx="6307353" cy="578037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chemeClr val="bg2"/>
          </a:solidFill>
        </p:spPr>
        <p:txBody>
          <a:bodyPr wrap="square" anchor="ctr">
            <a:noAutofit/>
          </a:bodyPr>
          <a:lstStyle>
            <a:lvl1pPr marL="0" indent="0" algn="ctr">
              <a:buNone/>
              <a:defRPr/>
            </a:lvl1pPr>
          </a:lstStyle>
          <a:p>
            <a:r>
              <a:rPr lang="en-US" noProof="0"/>
              <a:t>Click icon to add picture</a:t>
            </a:r>
            <a:endParaRPr lang="en-US" noProof="0" dirty="0"/>
          </a:p>
        </p:txBody>
      </p:sp>
      <p:sp>
        <p:nvSpPr>
          <p:cNvPr id="14" name="Title 1">
            <a:extLst>
              <a:ext uri="{FF2B5EF4-FFF2-40B4-BE49-F238E27FC236}">
                <a16:creationId xmlns:a16="http://schemas.microsoft.com/office/drawing/2014/main" id="{2E646B4F-6CCB-724C-9D5E-6D5770023939}"/>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noProof="0"/>
              <a:t>Click to edit Master title style</a:t>
            </a:r>
            <a:endParaRPr lang="en-US" noProof="0" dirty="0"/>
          </a:p>
        </p:txBody>
      </p:sp>
      <p:pic>
        <p:nvPicPr>
          <p:cNvPr id="2" name="Picture 1">
            <a:extLst>
              <a:ext uri="{FF2B5EF4-FFF2-40B4-BE49-F238E27FC236}">
                <a16:creationId xmlns:a16="http://schemas.microsoft.com/office/drawing/2014/main" id="{504E6EC2-491E-4752-903E-2DA4FB4A0220}"/>
              </a:ext>
            </a:extLst>
          </p:cNvPr>
          <p:cNvPicPr>
            <a:picLocks noChangeAspect="1"/>
          </p:cNvPicPr>
          <p:nvPr userDrawn="1"/>
        </p:nvPicPr>
        <p:blipFill>
          <a:blip r:embed="rId2"/>
          <a:stretch>
            <a:fillRect/>
          </a:stretch>
        </p:blipFill>
        <p:spPr>
          <a:xfrm>
            <a:off x="14658" y="5775904"/>
            <a:ext cx="1048603" cy="1042506"/>
          </a:xfrm>
          <a:prstGeom prst="rect">
            <a:avLst/>
          </a:prstGeom>
        </p:spPr>
      </p:pic>
    </p:spTree>
    <p:extLst>
      <p:ext uri="{BB962C8B-B14F-4D97-AF65-F5344CB8AC3E}">
        <p14:creationId xmlns:p14="http://schemas.microsoft.com/office/powerpoint/2010/main" val="16962084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2056" y="1918265"/>
            <a:ext cx="1820333" cy="1365250"/>
          </a:xfrm>
          <a:prstGeom prst="rect">
            <a:avLst/>
          </a:prstGeom>
        </p:spPr>
        <p:txBody>
          <a:bodyPr vert="horz"/>
          <a:lstStyle>
            <a:lvl1pPr marL="0" indent="0">
              <a:buNone/>
              <a:defRPr sz="1600" baseline="0"/>
            </a:lvl1pPr>
          </a:lstStyle>
          <a:p>
            <a:r>
              <a:rPr lang="en-US"/>
              <a:t>Drag Picture</a:t>
            </a:r>
          </a:p>
        </p:txBody>
      </p:sp>
      <p:sp>
        <p:nvSpPr>
          <p:cNvPr id="5" name="Picture Placeholder 3"/>
          <p:cNvSpPr>
            <a:spLocks noGrp="1"/>
          </p:cNvSpPr>
          <p:nvPr>
            <p:ph type="pic" sz="quarter" idx="11" hasCustomPrompt="1"/>
          </p:nvPr>
        </p:nvSpPr>
        <p:spPr>
          <a:xfrm>
            <a:off x="2442390" y="1918265"/>
            <a:ext cx="1820333" cy="1365250"/>
          </a:xfrm>
          <a:prstGeom prst="rect">
            <a:avLst/>
          </a:prstGeom>
        </p:spPr>
        <p:txBody>
          <a:bodyPr vert="horz"/>
          <a:lstStyle>
            <a:lvl1pPr marL="0" indent="0">
              <a:buNone/>
              <a:defRPr sz="1600" baseline="0"/>
            </a:lvl1pPr>
          </a:lstStyle>
          <a:p>
            <a:r>
              <a:rPr lang="en-US"/>
              <a:t>Drag Picture</a:t>
            </a:r>
          </a:p>
        </p:txBody>
      </p:sp>
      <p:sp>
        <p:nvSpPr>
          <p:cNvPr id="6" name="Picture Placeholder 3"/>
          <p:cNvSpPr>
            <a:spLocks noGrp="1"/>
          </p:cNvSpPr>
          <p:nvPr>
            <p:ph type="pic" sz="quarter" idx="12" hasCustomPrompt="1"/>
          </p:nvPr>
        </p:nvSpPr>
        <p:spPr>
          <a:xfrm>
            <a:off x="4262723" y="1918265"/>
            <a:ext cx="1820333" cy="1365250"/>
          </a:xfrm>
          <a:prstGeom prst="rect">
            <a:avLst/>
          </a:prstGeom>
        </p:spPr>
        <p:txBody>
          <a:bodyPr vert="horz"/>
          <a:lstStyle>
            <a:lvl1pPr marL="0" indent="0">
              <a:buNone/>
              <a:defRPr sz="1600" baseline="0"/>
            </a:lvl1pPr>
          </a:lstStyle>
          <a:p>
            <a:r>
              <a:rPr lang="en-US"/>
              <a:t>Drag Picture</a:t>
            </a:r>
          </a:p>
        </p:txBody>
      </p:sp>
      <p:sp>
        <p:nvSpPr>
          <p:cNvPr id="7" name="Picture Placeholder 3"/>
          <p:cNvSpPr>
            <a:spLocks noGrp="1"/>
          </p:cNvSpPr>
          <p:nvPr>
            <p:ph type="pic" sz="quarter" idx="13" hasCustomPrompt="1"/>
          </p:nvPr>
        </p:nvSpPr>
        <p:spPr>
          <a:xfrm>
            <a:off x="6083056" y="1918265"/>
            <a:ext cx="1820333" cy="1365250"/>
          </a:xfrm>
          <a:prstGeom prst="rect">
            <a:avLst/>
          </a:prstGeom>
        </p:spPr>
        <p:txBody>
          <a:bodyPr vert="horz"/>
          <a:lstStyle>
            <a:lvl1pPr marL="0" indent="0">
              <a:buNone/>
              <a:defRPr sz="1600" baseline="0"/>
            </a:lvl1pPr>
          </a:lstStyle>
          <a:p>
            <a:r>
              <a:rPr lang="en-US"/>
              <a:t>Drag Picture</a:t>
            </a:r>
          </a:p>
        </p:txBody>
      </p:sp>
      <p:sp>
        <p:nvSpPr>
          <p:cNvPr id="8" name="Picture Placeholder 3"/>
          <p:cNvSpPr>
            <a:spLocks noGrp="1"/>
          </p:cNvSpPr>
          <p:nvPr>
            <p:ph type="pic" sz="quarter" idx="14" hasCustomPrompt="1"/>
          </p:nvPr>
        </p:nvSpPr>
        <p:spPr>
          <a:xfrm>
            <a:off x="7903390" y="1918265"/>
            <a:ext cx="1820333" cy="1365250"/>
          </a:xfrm>
          <a:prstGeom prst="rect">
            <a:avLst/>
          </a:prstGeom>
        </p:spPr>
        <p:txBody>
          <a:bodyPr vert="horz"/>
          <a:lstStyle>
            <a:lvl1pPr marL="0" indent="0">
              <a:buNone/>
              <a:defRPr sz="1600" baseline="0"/>
            </a:lvl1pPr>
          </a:lstStyle>
          <a:p>
            <a:r>
              <a:rPr lang="en-US"/>
              <a:t>Drag Picture</a:t>
            </a:r>
          </a:p>
        </p:txBody>
      </p:sp>
      <p:sp>
        <p:nvSpPr>
          <p:cNvPr id="9" name="Picture Placeholder 3"/>
          <p:cNvSpPr>
            <a:spLocks noGrp="1"/>
          </p:cNvSpPr>
          <p:nvPr>
            <p:ph type="pic" sz="quarter" idx="15" hasCustomPrompt="1"/>
          </p:nvPr>
        </p:nvSpPr>
        <p:spPr>
          <a:xfrm>
            <a:off x="9723723" y="1918265"/>
            <a:ext cx="1820333" cy="1365250"/>
          </a:xfrm>
          <a:prstGeom prst="rect">
            <a:avLst/>
          </a:prstGeom>
        </p:spPr>
        <p:txBody>
          <a:bodyPr vert="horz"/>
          <a:lstStyle>
            <a:lvl1pPr marL="0" indent="0">
              <a:buNone/>
              <a:defRPr sz="1600" baseline="0"/>
            </a:lvl1pPr>
          </a:lstStyle>
          <a:p>
            <a:r>
              <a:rPr lang="en-US"/>
              <a:t>Drag Picture</a:t>
            </a:r>
          </a:p>
        </p:txBody>
      </p:sp>
      <p:sp>
        <p:nvSpPr>
          <p:cNvPr id="10" name="Picture Placeholder 3"/>
          <p:cNvSpPr>
            <a:spLocks noGrp="1"/>
          </p:cNvSpPr>
          <p:nvPr>
            <p:ph type="pic" sz="quarter" idx="16" hasCustomPrompt="1"/>
          </p:nvPr>
        </p:nvSpPr>
        <p:spPr>
          <a:xfrm>
            <a:off x="622056" y="3283515"/>
            <a:ext cx="1820333" cy="1365250"/>
          </a:xfrm>
          <a:prstGeom prst="rect">
            <a:avLst/>
          </a:prstGeom>
        </p:spPr>
        <p:txBody>
          <a:bodyPr vert="horz"/>
          <a:lstStyle>
            <a:lvl1pPr marL="0" indent="0">
              <a:buNone/>
              <a:defRPr sz="1600" baseline="0"/>
            </a:lvl1pPr>
          </a:lstStyle>
          <a:p>
            <a:r>
              <a:rPr lang="en-US"/>
              <a:t>Drag Picture</a:t>
            </a:r>
          </a:p>
        </p:txBody>
      </p:sp>
      <p:sp>
        <p:nvSpPr>
          <p:cNvPr id="11" name="Picture Placeholder 3"/>
          <p:cNvSpPr>
            <a:spLocks noGrp="1"/>
          </p:cNvSpPr>
          <p:nvPr>
            <p:ph type="pic" sz="quarter" idx="17" hasCustomPrompt="1"/>
          </p:nvPr>
        </p:nvSpPr>
        <p:spPr>
          <a:xfrm>
            <a:off x="2442390" y="3283515"/>
            <a:ext cx="1820333" cy="1365250"/>
          </a:xfrm>
          <a:prstGeom prst="rect">
            <a:avLst/>
          </a:prstGeom>
        </p:spPr>
        <p:txBody>
          <a:bodyPr vert="horz"/>
          <a:lstStyle>
            <a:lvl1pPr marL="0" indent="0">
              <a:buNone/>
              <a:defRPr sz="1600" baseline="0"/>
            </a:lvl1pPr>
          </a:lstStyle>
          <a:p>
            <a:r>
              <a:rPr lang="en-US"/>
              <a:t>Drag Picture</a:t>
            </a:r>
          </a:p>
        </p:txBody>
      </p:sp>
      <p:sp>
        <p:nvSpPr>
          <p:cNvPr id="12" name="Picture Placeholder 3"/>
          <p:cNvSpPr>
            <a:spLocks noGrp="1"/>
          </p:cNvSpPr>
          <p:nvPr>
            <p:ph type="pic" sz="quarter" idx="18" hasCustomPrompt="1"/>
          </p:nvPr>
        </p:nvSpPr>
        <p:spPr>
          <a:xfrm>
            <a:off x="4262723" y="3283515"/>
            <a:ext cx="1820333" cy="1365250"/>
          </a:xfrm>
          <a:prstGeom prst="rect">
            <a:avLst/>
          </a:prstGeom>
        </p:spPr>
        <p:txBody>
          <a:bodyPr vert="horz"/>
          <a:lstStyle>
            <a:lvl1pPr marL="0" indent="0">
              <a:buNone/>
              <a:defRPr sz="1600" baseline="0"/>
            </a:lvl1pPr>
          </a:lstStyle>
          <a:p>
            <a:r>
              <a:rPr lang="en-US"/>
              <a:t>Drag Picture</a:t>
            </a:r>
          </a:p>
        </p:txBody>
      </p:sp>
      <p:sp>
        <p:nvSpPr>
          <p:cNvPr id="13" name="Picture Placeholder 3"/>
          <p:cNvSpPr>
            <a:spLocks noGrp="1"/>
          </p:cNvSpPr>
          <p:nvPr>
            <p:ph type="pic" sz="quarter" idx="19" hasCustomPrompt="1"/>
          </p:nvPr>
        </p:nvSpPr>
        <p:spPr>
          <a:xfrm>
            <a:off x="6083056" y="3283515"/>
            <a:ext cx="1820333" cy="1365250"/>
          </a:xfrm>
          <a:prstGeom prst="rect">
            <a:avLst/>
          </a:prstGeom>
        </p:spPr>
        <p:txBody>
          <a:bodyPr vert="horz"/>
          <a:lstStyle>
            <a:lvl1pPr marL="0" indent="0">
              <a:buNone/>
              <a:defRPr sz="1600" baseline="0"/>
            </a:lvl1pPr>
          </a:lstStyle>
          <a:p>
            <a:r>
              <a:rPr lang="en-US"/>
              <a:t>Drag Picture</a:t>
            </a:r>
          </a:p>
        </p:txBody>
      </p:sp>
      <p:sp>
        <p:nvSpPr>
          <p:cNvPr id="14" name="Picture Placeholder 3"/>
          <p:cNvSpPr>
            <a:spLocks noGrp="1"/>
          </p:cNvSpPr>
          <p:nvPr>
            <p:ph type="pic" sz="quarter" idx="20" hasCustomPrompt="1"/>
          </p:nvPr>
        </p:nvSpPr>
        <p:spPr>
          <a:xfrm>
            <a:off x="7903390" y="3283515"/>
            <a:ext cx="1820333" cy="1365250"/>
          </a:xfrm>
          <a:prstGeom prst="rect">
            <a:avLst/>
          </a:prstGeom>
        </p:spPr>
        <p:txBody>
          <a:bodyPr vert="horz"/>
          <a:lstStyle>
            <a:lvl1pPr marL="0" indent="0">
              <a:buNone/>
              <a:defRPr sz="1600" baseline="0"/>
            </a:lvl1pPr>
          </a:lstStyle>
          <a:p>
            <a:r>
              <a:rPr lang="en-US"/>
              <a:t>Drag Picture</a:t>
            </a:r>
          </a:p>
        </p:txBody>
      </p:sp>
      <p:sp>
        <p:nvSpPr>
          <p:cNvPr id="15" name="Picture Placeholder 3"/>
          <p:cNvSpPr>
            <a:spLocks noGrp="1"/>
          </p:cNvSpPr>
          <p:nvPr>
            <p:ph type="pic" sz="quarter" idx="21" hasCustomPrompt="1"/>
          </p:nvPr>
        </p:nvSpPr>
        <p:spPr>
          <a:xfrm>
            <a:off x="9723723" y="3283515"/>
            <a:ext cx="1820333" cy="1365250"/>
          </a:xfrm>
          <a:prstGeom prst="rect">
            <a:avLst/>
          </a:prstGeom>
        </p:spPr>
        <p:txBody>
          <a:bodyPr vert="horz"/>
          <a:lstStyle>
            <a:lvl1pPr marL="0" indent="0">
              <a:buNone/>
              <a:defRPr sz="1600" baseline="0"/>
            </a:lvl1pPr>
          </a:lstStyle>
          <a:p>
            <a:r>
              <a:rPr lang="en-US"/>
              <a:t>Drag Picture</a:t>
            </a:r>
          </a:p>
        </p:txBody>
      </p:sp>
      <p:sp>
        <p:nvSpPr>
          <p:cNvPr id="16" name="Picture Placeholder 3"/>
          <p:cNvSpPr>
            <a:spLocks noGrp="1"/>
          </p:cNvSpPr>
          <p:nvPr>
            <p:ph type="pic" sz="quarter" idx="22" hasCustomPrompt="1"/>
          </p:nvPr>
        </p:nvSpPr>
        <p:spPr>
          <a:xfrm>
            <a:off x="622056" y="4648765"/>
            <a:ext cx="1820333" cy="1365250"/>
          </a:xfrm>
          <a:prstGeom prst="rect">
            <a:avLst/>
          </a:prstGeom>
        </p:spPr>
        <p:txBody>
          <a:bodyPr vert="horz"/>
          <a:lstStyle>
            <a:lvl1pPr marL="0" indent="0">
              <a:buNone/>
              <a:defRPr sz="1600" baseline="0"/>
            </a:lvl1pPr>
          </a:lstStyle>
          <a:p>
            <a:r>
              <a:rPr lang="en-US"/>
              <a:t>Drag Picture</a:t>
            </a:r>
          </a:p>
        </p:txBody>
      </p:sp>
      <p:sp>
        <p:nvSpPr>
          <p:cNvPr id="17" name="Picture Placeholder 3"/>
          <p:cNvSpPr>
            <a:spLocks noGrp="1"/>
          </p:cNvSpPr>
          <p:nvPr>
            <p:ph type="pic" sz="quarter" idx="23" hasCustomPrompt="1"/>
          </p:nvPr>
        </p:nvSpPr>
        <p:spPr>
          <a:xfrm>
            <a:off x="2442390" y="4648765"/>
            <a:ext cx="1820333" cy="1365250"/>
          </a:xfrm>
          <a:prstGeom prst="rect">
            <a:avLst/>
          </a:prstGeom>
        </p:spPr>
        <p:txBody>
          <a:bodyPr vert="horz"/>
          <a:lstStyle>
            <a:lvl1pPr marL="0" indent="0">
              <a:buNone/>
              <a:defRPr sz="1600" baseline="0"/>
            </a:lvl1pPr>
          </a:lstStyle>
          <a:p>
            <a:r>
              <a:rPr lang="en-US"/>
              <a:t>Drag Picture</a:t>
            </a:r>
          </a:p>
        </p:txBody>
      </p:sp>
      <p:sp>
        <p:nvSpPr>
          <p:cNvPr id="18" name="Picture Placeholder 3"/>
          <p:cNvSpPr>
            <a:spLocks noGrp="1"/>
          </p:cNvSpPr>
          <p:nvPr>
            <p:ph type="pic" sz="quarter" idx="24" hasCustomPrompt="1"/>
          </p:nvPr>
        </p:nvSpPr>
        <p:spPr>
          <a:xfrm>
            <a:off x="4262723" y="4648765"/>
            <a:ext cx="1820333" cy="1365250"/>
          </a:xfrm>
          <a:prstGeom prst="rect">
            <a:avLst/>
          </a:prstGeom>
        </p:spPr>
        <p:txBody>
          <a:bodyPr vert="horz"/>
          <a:lstStyle>
            <a:lvl1pPr marL="0" indent="0">
              <a:buNone/>
              <a:defRPr sz="1600" baseline="0"/>
            </a:lvl1pPr>
          </a:lstStyle>
          <a:p>
            <a:r>
              <a:rPr lang="en-US"/>
              <a:t>Drag Picture</a:t>
            </a:r>
          </a:p>
        </p:txBody>
      </p:sp>
      <p:sp>
        <p:nvSpPr>
          <p:cNvPr id="19" name="Picture Placeholder 3"/>
          <p:cNvSpPr>
            <a:spLocks noGrp="1"/>
          </p:cNvSpPr>
          <p:nvPr>
            <p:ph type="pic" sz="quarter" idx="25" hasCustomPrompt="1"/>
          </p:nvPr>
        </p:nvSpPr>
        <p:spPr>
          <a:xfrm>
            <a:off x="6083056" y="4648765"/>
            <a:ext cx="1820333" cy="1365250"/>
          </a:xfrm>
          <a:prstGeom prst="rect">
            <a:avLst/>
          </a:prstGeom>
        </p:spPr>
        <p:txBody>
          <a:bodyPr vert="horz"/>
          <a:lstStyle>
            <a:lvl1pPr marL="0" indent="0">
              <a:buNone/>
              <a:defRPr sz="1600" baseline="0"/>
            </a:lvl1pPr>
          </a:lstStyle>
          <a:p>
            <a:r>
              <a:rPr lang="en-US"/>
              <a:t>Drag Picture</a:t>
            </a:r>
          </a:p>
        </p:txBody>
      </p:sp>
      <p:sp>
        <p:nvSpPr>
          <p:cNvPr id="20" name="Picture Placeholder 3"/>
          <p:cNvSpPr>
            <a:spLocks noGrp="1"/>
          </p:cNvSpPr>
          <p:nvPr>
            <p:ph type="pic" sz="quarter" idx="26" hasCustomPrompt="1"/>
          </p:nvPr>
        </p:nvSpPr>
        <p:spPr>
          <a:xfrm>
            <a:off x="7903390" y="4648765"/>
            <a:ext cx="1820333" cy="1365250"/>
          </a:xfrm>
          <a:prstGeom prst="rect">
            <a:avLst/>
          </a:prstGeom>
        </p:spPr>
        <p:txBody>
          <a:bodyPr vert="horz"/>
          <a:lstStyle>
            <a:lvl1pPr marL="0" indent="0">
              <a:buNone/>
              <a:defRPr sz="1600" baseline="0"/>
            </a:lvl1pPr>
          </a:lstStyle>
          <a:p>
            <a:r>
              <a:rPr lang="en-US"/>
              <a:t>Drag Picture</a:t>
            </a:r>
          </a:p>
        </p:txBody>
      </p:sp>
      <p:sp>
        <p:nvSpPr>
          <p:cNvPr id="21" name="Picture Placeholder 3"/>
          <p:cNvSpPr>
            <a:spLocks noGrp="1"/>
          </p:cNvSpPr>
          <p:nvPr>
            <p:ph type="pic" sz="quarter" idx="27" hasCustomPrompt="1"/>
          </p:nvPr>
        </p:nvSpPr>
        <p:spPr>
          <a:xfrm>
            <a:off x="9723723" y="4648765"/>
            <a:ext cx="1820333" cy="1365250"/>
          </a:xfrm>
          <a:prstGeom prst="rect">
            <a:avLst/>
          </a:prstGeom>
        </p:spPr>
        <p:txBody>
          <a:bodyPr vert="horz"/>
          <a:lstStyle>
            <a:lvl1pPr marL="0" indent="0">
              <a:buNone/>
              <a:defRPr sz="1600" baseline="0"/>
            </a:lvl1pPr>
          </a:lstStyle>
          <a:p>
            <a:r>
              <a:rPr lang="en-US"/>
              <a:t>Drag Picture</a:t>
            </a:r>
          </a:p>
        </p:txBody>
      </p:sp>
      <p:sp>
        <p:nvSpPr>
          <p:cNvPr id="22" name="Title 1"/>
          <p:cNvSpPr>
            <a:spLocks noGrp="1"/>
          </p:cNvSpPr>
          <p:nvPr>
            <p:ph type="ctrTitle"/>
          </p:nvPr>
        </p:nvSpPr>
        <p:spPr>
          <a:xfrm>
            <a:off x="465711" y="920782"/>
            <a:ext cx="11430280" cy="439293"/>
          </a:xfrm>
          <a:prstGeom prst="rect">
            <a:avLst/>
          </a:prstGeom>
        </p:spPr>
        <p:txBody>
          <a:bodyPr/>
          <a:lstStyle>
            <a:lvl1pPr algn="l">
              <a:defRPr sz="2400" b="1">
                <a:solidFill>
                  <a:srgbClr val="1294D3"/>
                </a:solidFill>
                <a:latin typeface="Helvetica Neue"/>
                <a:cs typeface="Helvetica Neue"/>
              </a:defRPr>
            </a:lvl1pPr>
          </a:lstStyle>
          <a:p>
            <a:r>
              <a:rPr lang="en-US"/>
              <a:t>Click to edit Master title style</a:t>
            </a:r>
          </a:p>
        </p:txBody>
      </p:sp>
      <p:sp>
        <p:nvSpPr>
          <p:cNvPr id="23" name="Text Placeholder 3"/>
          <p:cNvSpPr>
            <a:spLocks noGrp="1"/>
          </p:cNvSpPr>
          <p:nvPr>
            <p:ph type="body" sz="quarter" idx="28"/>
          </p:nvPr>
        </p:nvSpPr>
        <p:spPr>
          <a:xfrm>
            <a:off x="465711" y="1303723"/>
            <a:ext cx="11430280" cy="362836"/>
          </a:xfrm>
          <a:prstGeom prst="rect">
            <a:avLst/>
          </a:prstGeom>
        </p:spPr>
        <p:txBody>
          <a:bodyPr vert="horz"/>
          <a:lstStyle>
            <a:lvl1pPr marL="0" indent="0">
              <a:buNone/>
              <a:defRPr sz="1600" b="1">
                <a:solidFill>
                  <a:srgbClr val="1294D3"/>
                </a:solidFill>
                <a:latin typeface="Helvetica Neue"/>
                <a:cs typeface="Helvetica Neue"/>
              </a:defRPr>
            </a:lvl1pPr>
            <a:lvl2pPr>
              <a:defRPr sz="1600">
                <a:solidFill>
                  <a:srgbClr val="1294D3"/>
                </a:solidFill>
                <a:latin typeface="Helvetica Neue"/>
                <a:cs typeface="Helvetica Neue"/>
              </a:defRPr>
            </a:lvl2pPr>
            <a:lvl3pPr>
              <a:defRPr sz="1400">
                <a:solidFill>
                  <a:srgbClr val="1294D3"/>
                </a:solidFill>
                <a:latin typeface="Helvetica Neue"/>
                <a:cs typeface="Helvetica Neue"/>
              </a:defRPr>
            </a:lvl3pPr>
            <a:lvl4pPr>
              <a:defRPr sz="1200">
                <a:solidFill>
                  <a:srgbClr val="1294D3"/>
                </a:solidFill>
                <a:latin typeface="Helvetica Neue"/>
                <a:cs typeface="Helvetica Neue"/>
              </a:defRPr>
            </a:lvl4pPr>
            <a:lvl5pPr>
              <a:defRPr sz="1000">
                <a:solidFill>
                  <a:srgbClr val="1294D3"/>
                </a:solidFill>
                <a:latin typeface="Helvetica Neue"/>
                <a:cs typeface="Helvetica Neue"/>
              </a:defRPr>
            </a:lvl5pPr>
          </a:lstStyle>
          <a:p>
            <a:pPr lvl="0"/>
            <a:r>
              <a:rPr lang="en-US"/>
              <a:t>Click to edit Master text styles</a:t>
            </a:r>
          </a:p>
        </p:txBody>
      </p:sp>
    </p:spTree>
    <p:extLst>
      <p:ext uri="{BB962C8B-B14F-4D97-AF65-F5344CB8AC3E}">
        <p14:creationId xmlns:p14="http://schemas.microsoft.com/office/powerpoint/2010/main" val="21606270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17" name="Text Placeholder 16"/>
          <p:cNvSpPr>
            <a:spLocks noGrp="1"/>
          </p:cNvSpPr>
          <p:nvPr>
            <p:ph type="body" sz="quarter" idx="12" hasCustomPrompt="1"/>
          </p:nvPr>
        </p:nvSpPr>
        <p:spPr>
          <a:xfrm>
            <a:off x="6828070" y="1469925"/>
            <a:ext cx="4914103" cy="4598017"/>
          </a:xfrm>
          <a:prstGeom prst="rect">
            <a:avLst/>
          </a:prstGeom>
        </p:spPr>
        <p:txBody>
          <a:bodyPr vert="horz"/>
          <a:lstStyle>
            <a:lvl1pPr marL="171450" indent="-171450">
              <a:buFont typeface="Arial"/>
              <a:buChar char="•"/>
              <a:defRPr sz="1200" baseline="0">
                <a:latin typeface="Helvetica Neue"/>
                <a:cs typeface="Helvetica Neue"/>
              </a:defRPr>
            </a:lvl1pPr>
          </a:lstStyle>
          <a:p>
            <a:pPr lvl="0"/>
            <a:r>
              <a:rPr lang="en-US"/>
              <a:t>Edit text column 2</a:t>
            </a:r>
          </a:p>
        </p:txBody>
      </p:sp>
      <p:sp>
        <p:nvSpPr>
          <p:cNvPr id="18" name="Text Placeholder 16"/>
          <p:cNvSpPr>
            <a:spLocks noGrp="1"/>
          </p:cNvSpPr>
          <p:nvPr>
            <p:ph type="body" sz="quarter" idx="13" hasCustomPrompt="1"/>
          </p:nvPr>
        </p:nvSpPr>
        <p:spPr>
          <a:xfrm>
            <a:off x="1733253" y="1469925"/>
            <a:ext cx="4948928" cy="4598017"/>
          </a:xfrm>
          <a:prstGeom prst="rect">
            <a:avLst/>
          </a:prstGeom>
        </p:spPr>
        <p:txBody>
          <a:bodyPr vert="horz"/>
          <a:lstStyle>
            <a:lvl1pPr marL="171450" indent="-171450">
              <a:buFont typeface="Arial"/>
              <a:buChar char="•"/>
              <a:defRPr sz="1200" baseline="0">
                <a:latin typeface="Helvetica Neue"/>
                <a:cs typeface="Helvetica Neue"/>
              </a:defRPr>
            </a:lvl1pPr>
          </a:lstStyle>
          <a:p>
            <a:pPr lvl="0"/>
            <a:r>
              <a:rPr lang="en-US"/>
              <a:t>Edit text column 1</a:t>
            </a:r>
          </a:p>
        </p:txBody>
      </p:sp>
      <p:sp>
        <p:nvSpPr>
          <p:cNvPr id="6" name="Title 1"/>
          <p:cNvSpPr>
            <a:spLocks noGrp="1"/>
          </p:cNvSpPr>
          <p:nvPr>
            <p:ph type="ctrTitle"/>
          </p:nvPr>
        </p:nvSpPr>
        <p:spPr>
          <a:xfrm>
            <a:off x="1733254" y="315554"/>
            <a:ext cx="9627381" cy="439293"/>
          </a:xfrm>
          <a:prstGeom prst="rect">
            <a:avLst/>
          </a:prstGeom>
        </p:spPr>
        <p:txBody>
          <a:bodyPr/>
          <a:lstStyle>
            <a:lvl1pPr algn="l">
              <a:defRPr sz="2400" b="1">
                <a:solidFill>
                  <a:srgbClr val="1294D3"/>
                </a:solidFill>
                <a:latin typeface="Helvetica Neue"/>
                <a:cs typeface="Helvetica Neue"/>
              </a:defRPr>
            </a:lvl1pPr>
          </a:lstStyle>
          <a:p>
            <a:r>
              <a:rPr lang="en-US"/>
              <a:t>Click to edit Master title style</a:t>
            </a:r>
          </a:p>
        </p:txBody>
      </p:sp>
      <p:sp>
        <p:nvSpPr>
          <p:cNvPr id="7" name="Text Placeholder 3"/>
          <p:cNvSpPr>
            <a:spLocks noGrp="1"/>
          </p:cNvSpPr>
          <p:nvPr>
            <p:ph type="body" sz="quarter" idx="10"/>
          </p:nvPr>
        </p:nvSpPr>
        <p:spPr>
          <a:xfrm>
            <a:off x="1733551" y="698495"/>
            <a:ext cx="9626600" cy="362836"/>
          </a:xfrm>
          <a:prstGeom prst="rect">
            <a:avLst/>
          </a:prstGeom>
        </p:spPr>
        <p:txBody>
          <a:bodyPr vert="horz"/>
          <a:lstStyle>
            <a:lvl1pPr marL="0" indent="0">
              <a:buNone/>
              <a:defRPr sz="1600" b="1">
                <a:solidFill>
                  <a:srgbClr val="1294D3"/>
                </a:solidFill>
                <a:latin typeface="Helvetica Neue"/>
                <a:cs typeface="Helvetica Neue"/>
              </a:defRPr>
            </a:lvl1pPr>
            <a:lvl2pPr>
              <a:defRPr sz="1600">
                <a:solidFill>
                  <a:srgbClr val="1294D3"/>
                </a:solidFill>
                <a:latin typeface="Helvetica Neue"/>
                <a:cs typeface="Helvetica Neue"/>
              </a:defRPr>
            </a:lvl2pPr>
            <a:lvl3pPr>
              <a:defRPr sz="1400">
                <a:solidFill>
                  <a:srgbClr val="1294D3"/>
                </a:solidFill>
                <a:latin typeface="Helvetica Neue"/>
                <a:cs typeface="Helvetica Neue"/>
              </a:defRPr>
            </a:lvl3pPr>
            <a:lvl4pPr>
              <a:defRPr sz="1200">
                <a:solidFill>
                  <a:srgbClr val="1294D3"/>
                </a:solidFill>
                <a:latin typeface="Helvetica Neue"/>
                <a:cs typeface="Helvetica Neue"/>
              </a:defRPr>
            </a:lvl4pPr>
            <a:lvl5pPr>
              <a:defRPr sz="1000">
                <a:solidFill>
                  <a:srgbClr val="1294D3"/>
                </a:solidFill>
                <a:latin typeface="Helvetica Neue"/>
                <a:cs typeface="Helvetica Neue"/>
              </a:defRPr>
            </a:lvl5pPr>
          </a:lstStyle>
          <a:p>
            <a:pPr lvl="0"/>
            <a:r>
              <a:rPr lang="en-US"/>
              <a:t>Click to edit Master text styles</a:t>
            </a:r>
          </a:p>
        </p:txBody>
      </p:sp>
    </p:spTree>
    <p:extLst>
      <p:ext uri="{BB962C8B-B14F-4D97-AF65-F5344CB8AC3E}">
        <p14:creationId xmlns:p14="http://schemas.microsoft.com/office/powerpoint/2010/main" val="22750853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ark Blue Background">
    <p:spTree>
      <p:nvGrpSpPr>
        <p:cNvPr id="1" name=""/>
        <p:cNvGrpSpPr/>
        <p:nvPr/>
      </p:nvGrpSpPr>
      <p:grpSpPr>
        <a:xfrm>
          <a:off x="0" y="0"/>
          <a:ext cx="0" cy="0"/>
          <a:chOff x="0" y="0"/>
          <a:chExt cx="0" cy="0"/>
        </a:xfrm>
      </p:grpSpPr>
      <p:sp>
        <p:nvSpPr>
          <p:cNvPr id="3" name="Rectangle 2"/>
          <p:cNvSpPr/>
          <p:nvPr userDrawn="1"/>
        </p:nvSpPr>
        <p:spPr>
          <a:xfrm>
            <a:off x="0" y="0"/>
            <a:ext cx="12192000" cy="6864514"/>
          </a:xfrm>
          <a:prstGeom prst="rect">
            <a:avLst/>
          </a:prstGeom>
          <a:solidFill>
            <a:srgbClr val="08425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5" name="Picture 4" descr="Logo_MARK_Rever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8027" y="365897"/>
            <a:ext cx="1151671" cy="380309"/>
          </a:xfrm>
          <a:prstGeom prst="rect">
            <a:avLst/>
          </a:prstGeom>
        </p:spPr>
      </p:pic>
      <p:sp>
        <p:nvSpPr>
          <p:cNvPr id="6" name="Text Placeholder 3"/>
          <p:cNvSpPr>
            <a:spLocks noGrp="1"/>
          </p:cNvSpPr>
          <p:nvPr>
            <p:ph type="body" sz="quarter" idx="10"/>
          </p:nvPr>
        </p:nvSpPr>
        <p:spPr>
          <a:xfrm>
            <a:off x="1767420" y="698495"/>
            <a:ext cx="7398857" cy="362836"/>
          </a:xfrm>
          <a:prstGeom prst="rect">
            <a:avLst/>
          </a:prstGeom>
        </p:spPr>
        <p:txBody>
          <a:bodyPr vert="horz"/>
          <a:lstStyle>
            <a:lvl1pPr marL="0" indent="0">
              <a:buNone/>
              <a:defRPr sz="1600" b="1">
                <a:solidFill>
                  <a:schemeClr val="bg1"/>
                </a:solidFill>
                <a:latin typeface="Helvetica Neue"/>
                <a:cs typeface="Helvetica Neue"/>
              </a:defRPr>
            </a:lvl1pPr>
            <a:lvl2pPr>
              <a:defRPr sz="1600">
                <a:solidFill>
                  <a:srgbClr val="1294D3"/>
                </a:solidFill>
                <a:latin typeface="Helvetica Neue"/>
                <a:cs typeface="Helvetica Neue"/>
              </a:defRPr>
            </a:lvl2pPr>
            <a:lvl3pPr>
              <a:defRPr sz="1400">
                <a:solidFill>
                  <a:srgbClr val="1294D3"/>
                </a:solidFill>
                <a:latin typeface="Helvetica Neue"/>
                <a:cs typeface="Helvetica Neue"/>
              </a:defRPr>
            </a:lvl3pPr>
            <a:lvl4pPr>
              <a:defRPr sz="1200">
                <a:solidFill>
                  <a:srgbClr val="1294D3"/>
                </a:solidFill>
                <a:latin typeface="Helvetica Neue"/>
                <a:cs typeface="Helvetica Neue"/>
              </a:defRPr>
            </a:lvl4pPr>
            <a:lvl5pPr>
              <a:defRPr sz="1000">
                <a:solidFill>
                  <a:srgbClr val="1294D3"/>
                </a:solidFill>
                <a:latin typeface="Helvetica Neue"/>
                <a:cs typeface="Helvetica Neue"/>
              </a:defRPr>
            </a:lvl5pPr>
          </a:lstStyle>
          <a:p>
            <a:pPr lvl="0"/>
            <a:r>
              <a:rPr lang="en-US"/>
              <a:t>Click to edit Master text styles</a:t>
            </a:r>
          </a:p>
        </p:txBody>
      </p:sp>
      <p:sp>
        <p:nvSpPr>
          <p:cNvPr id="7" name="Text Placeholder 3"/>
          <p:cNvSpPr>
            <a:spLocks noGrp="1"/>
          </p:cNvSpPr>
          <p:nvPr>
            <p:ph type="body" sz="quarter" idx="17"/>
          </p:nvPr>
        </p:nvSpPr>
        <p:spPr>
          <a:xfrm>
            <a:off x="1767420" y="351594"/>
            <a:ext cx="7398857" cy="362836"/>
          </a:xfrm>
          <a:prstGeom prst="rect">
            <a:avLst/>
          </a:prstGeom>
        </p:spPr>
        <p:txBody>
          <a:bodyPr vert="horz"/>
          <a:lstStyle>
            <a:lvl1pPr marL="0" indent="0">
              <a:buNone/>
              <a:defRPr sz="2400" b="1">
                <a:solidFill>
                  <a:schemeClr val="bg1"/>
                </a:solidFill>
                <a:latin typeface="Helvetica Neue"/>
                <a:cs typeface="Helvetica Neue"/>
              </a:defRPr>
            </a:lvl1pPr>
            <a:lvl2pPr>
              <a:defRPr sz="1600">
                <a:solidFill>
                  <a:srgbClr val="1294D3"/>
                </a:solidFill>
                <a:latin typeface="Helvetica Neue"/>
                <a:cs typeface="Helvetica Neue"/>
              </a:defRPr>
            </a:lvl2pPr>
            <a:lvl3pPr>
              <a:defRPr sz="1400">
                <a:solidFill>
                  <a:srgbClr val="1294D3"/>
                </a:solidFill>
                <a:latin typeface="Helvetica Neue"/>
                <a:cs typeface="Helvetica Neue"/>
              </a:defRPr>
            </a:lvl3pPr>
            <a:lvl4pPr>
              <a:defRPr sz="1200">
                <a:solidFill>
                  <a:srgbClr val="1294D3"/>
                </a:solidFill>
                <a:latin typeface="Helvetica Neue"/>
                <a:cs typeface="Helvetica Neue"/>
              </a:defRPr>
            </a:lvl4pPr>
            <a:lvl5pPr>
              <a:defRPr sz="1000">
                <a:solidFill>
                  <a:srgbClr val="1294D3"/>
                </a:solidFill>
                <a:latin typeface="Helvetica Neue"/>
                <a:cs typeface="Helvetica Neue"/>
              </a:defRPr>
            </a:lvl5pPr>
          </a:lstStyle>
          <a:p>
            <a:pPr lvl="0"/>
            <a:r>
              <a:rPr lang="en-US"/>
              <a:t>Click to edit Master text styles</a:t>
            </a:r>
          </a:p>
        </p:txBody>
      </p:sp>
      <p:pic>
        <p:nvPicPr>
          <p:cNvPr id="9" name="Picture 8" descr="Logo_MARK_Rever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98900" y="6551082"/>
            <a:ext cx="369189" cy="121915"/>
          </a:xfrm>
          <a:prstGeom prst="rect">
            <a:avLst/>
          </a:prstGeom>
        </p:spPr>
      </p:pic>
      <p:sp>
        <p:nvSpPr>
          <p:cNvPr id="10" name="TextBox 9"/>
          <p:cNvSpPr txBox="1"/>
          <p:nvPr userDrawn="1"/>
        </p:nvSpPr>
        <p:spPr>
          <a:xfrm>
            <a:off x="10274835" y="6442925"/>
            <a:ext cx="1434565" cy="276999"/>
          </a:xfrm>
          <a:prstGeom prst="rect">
            <a:avLst/>
          </a:prstGeom>
          <a:noFill/>
        </p:spPr>
        <p:txBody>
          <a:bodyPr wrap="square" rtlCol="0">
            <a:spAutoFit/>
          </a:bodyPr>
          <a:lstStyle/>
          <a:p>
            <a:r>
              <a:rPr lang="en-US" sz="1200" b="1">
                <a:solidFill>
                  <a:schemeClr val="bg1"/>
                </a:solidFill>
                <a:latin typeface="Helvetica Neue"/>
                <a:cs typeface="Helvetica Neue"/>
              </a:rPr>
              <a:t>Here is the</a:t>
            </a:r>
          </a:p>
        </p:txBody>
      </p:sp>
      <p:pic>
        <p:nvPicPr>
          <p:cNvPr id="11" name="Picture 10" descr="FLAG_REVERSED.eps"/>
          <p:cNvPicPr>
            <a:picLocks noChangeAspect="1"/>
          </p:cNvPicPr>
          <p:nvPr userDrawn="1"/>
        </p:nvPicPr>
        <p:blipFill rotWithShape="1">
          <a:blip r:embed="rId3">
            <a:extLst>
              <a:ext uri="{28A0092B-C50C-407E-A947-70E740481C1C}">
                <a14:useLocalDpi xmlns:a14="http://schemas.microsoft.com/office/drawing/2010/main" val="0"/>
              </a:ext>
            </a:extLst>
          </a:blip>
          <a:srcRect t="-2940" b="2940"/>
          <a:stretch/>
        </p:blipFill>
        <p:spPr>
          <a:xfrm>
            <a:off x="9761568" y="6366218"/>
            <a:ext cx="513267" cy="498296"/>
          </a:xfrm>
          <a:prstGeom prst="rect">
            <a:avLst/>
          </a:prstGeom>
        </p:spPr>
      </p:pic>
    </p:spTree>
    <p:extLst>
      <p:ext uri="{BB962C8B-B14F-4D97-AF65-F5344CB8AC3E}">
        <p14:creationId xmlns:p14="http://schemas.microsoft.com/office/powerpoint/2010/main" val="20451549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ue Background">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1294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1294D3"/>
              </a:solidFill>
            </a:endParaRPr>
          </a:p>
        </p:txBody>
      </p:sp>
      <p:pic>
        <p:nvPicPr>
          <p:cNvPr id="5" name="Picture 4" descr="Logo_MARK_Rever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8027" y="365897"/>
            <a:ext cx="1151671" cy="380309"/>
          </a:xfrm>
          <a:prstGeom prst="rect">
            <a:avLst/>
          </a:prstGeom>
        </p:spPr>
      </p:pic>
      <p:sp>
        <p:nvSpPr>
          <p:cNvPr id="6" name="Text Placeholder 3"/>
          <p:cNvSpPr>
            <a:spLocks noGrp="1"/>
          </p:cNvSpPr>
          <p:nvPr>
            <p:ph type="body" sz="quarter" idx="10"/>
          </p:nvPr>
        </p:nvSpPr>
        <p:spPr>
          <a:xfrm>
            <a:off x="1767420" y="698495"/>
            <a:ext cx="7398857" cy="362836"/>
          </a:xfrm>
          <a:prstGeom prst="rect">
            <a:avLst/>
          </a:prstGeom>
        </p:spPr>
        <p:txBody>
          <a:bodyPr vert="horz"/>
          <a:lstStyle>
            <a:lvl1pPr marL="0" indent="0">
              <a:buNone/>
              <a:defRPr sz="1600" b="1">
                <a:solidFill>
                  <a:schemeClr val="bg1"/>
                </a:solidFill>
                <a:latin typeface="Helvetica Neue"/>
                <a:cs typeface="Helvetica Neue"/>
              </a:defRPr>
            </a:lvl1pPr>
            <a:lvl2pPr>
              <a:defRPr sz="1600">
                <a:solidFill>
                  <a:srgbClr val="1294D3"/>
                </a:solidFill>
                <a:latin typeface="Helvetica Neue"/>
                <a:cs typeface="Helvetica Neue"/>
              </a:defRPr>
            </a:lvl2pPr>
            <a:lvl3pPr>
              <a:defRPr sz="1400">
                <a:solidFill>
                  <a:srgbClr val="1294D3"/>
                </a:solidFill>
                <a:latin typeface="Helvetica Neue"/>
                <a:cs typeface="Helvetica Neue"/>
              </a:defRPr>
            </a:lvl3pPr>
            <a:lvl4pPr>
              <a:defRPr sz="1200">
                <a:solidFill>
                  <a:srgbClr val="1294D3"/>
                </a:solidFill>
                <a:latin typeface="Helvetica Neue"/>
                <a:cs typeface="Helvetica Neue"/>
              </a:defRPr>
            </a:lvl4pPr>
            <a:lvl5pPr>
              <a:defRPr sz="1000">
                <a:solidFill>
                  <a:srgbClr val="1294D3"/>
                </a:solidFill>
                <a:latin typeface="Helvetica Neue"/>
                <a:cs typeface="Helvetica Neue"/>
              </a:defRPr>
            </a:lvl5pPr>
          </a:lstStyle>
          <a:p>
            <a:pPr lvl="0"/>
            <a:r>
              <a:rPr lang="en-US"/>
              <a:t>Click to edit Master text styles</a:t>
            </a:r>
          </a:p>
        </p:txBody>
      </p:sp>
      <p:sp>
        <p:nvSpPr>
          <p:cNvPr id="7" name="Text Placeholder 3"/>
          <p:cNvSpPr>
            <a:spLocks noGrp="1"/>
          </p:cNvSpPr>
          <p:nvPr>
            <p:ph type="body" sz="quarter" idx="17"/>
          </p:nvPr>
        </p:nvSpPr>
        <p:spPr>
          <a:xfrm>
            <a:off x="1767420" y="351594"/>
            <a:ext cx="7398857" cy="362836"/>
          </a:xfrm>
          <a:prstGeom prst="rect">
            <a:avLst/>
          </a:prstGeom>
        </p:spPr>
        <p:txBody>
          <a:bodyPr vert="horz"/>
          <a:lstStyle>
            <a:lvl1pPr marL="0" indent="0">
              <a:buNone/>
              <a:defRPr sz="2400" b="1">
                <a:solidFill>
                  <a:schemeClr val="bg1"/>
                </a:solidFill>
                <a:latin typeface="Helvetica Neue"/>
                <a:cs typeface="Helvetica Neue"/>
              </a:defRPr>
            </a:lvl1pPr>
            <a:lvl2pPr>
              <a:defRPr sz="1600">
                <a:solidFill>
                  <a:srgbClr val="1294D3"/>
                </a:solidFill>
                <a:latin typeface="Helvetica Neue"/>
                <a:cs typeface="Helvetica Neue"/>
              </a:defRPr>
            </a:lvl2pPr>
            <a:lvl3pPr>
              <a:defRPr sz="1400">
                <a:solidFill>
                  <a:srgbClr val="1294D3"/>
                </a:solidFill>
                <a:latin typeface="Helvetica Neue"/>
                <a:cs typeface="Helvetica Neue"/>
              </a:defRPr>
            </a:lvl3pPr>
            <a:lvl4pPr>
              <a:defRPr sz="1200">
                <a:solidFill>
                  <a:srgbClr val="1294D3"/>
                </a:solidFill>
                <a:latin typeface="Helvetica Neue"/>
                <a:cs typeface="Helvetica Neue"/>
              </a:defRPr>
            </a:lvl4pPr>
            <a:lvl5pPr>
              <a:defRPr sz="1000">
                <a:solidFill>
                  <a:srgbClr val="1294D3"/>
                </a:solidFill>
                <a:latin typeface="Helvetica Neue"/>
                <a:cs typeface="Helvetica Neue"/>
              </a:defRPr>
            </a:lvl5pPr>
          </a:lstStyle>
          <a:p>
            <a:pPr lvl="0"/>
            <a:r>
              <a:rPr lang="en-US"/>
              <a:t>Click to edit Master text styles</a:t>
            </a:r>
          </a:p>
        </p:txBody>
      </p:sp>
      <p:pic>
        <p:nvPicPr>
          <p:cNvPr id="8" name="Picture 7" descr="Logo_MARK_Rever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98900" y="6260529"/>
            <a:ext cx="369189" cy="121915"/>
          </a:xfrm>
          <a:prstGeom prst="rect">
            <a:avLst/>
          </a:prstGeom>
        </p:spPr>
      </p:pic>
      <p:sp>
        <p:nvSpPr>
          <p:cNvPr id="9" name="TextBox 8"/>
          <p:cNvSpPr txBox="1"/>
          <p:nvPr userDrawn="1"/>
        </p:nvSpPr>
        <p:spPr>
          <a:xfrm>
            <a:off x="10274835" y="6152372"/>
            <a:ext cx="1434565" cy="276999"/>
          </a:xfrm>
          <a:prstGeom prst="rect">
            <a:avLst/>
          </a:prstGeom>
          <a:noFill/>
        </p:spPr>
        <p:txBody>
          <a:bodyPr wrap="square" rtlCol="0">
            <a:spAutoFit/>
          </a:bodyPr>
          <a:lstStyle/>
          <a:p>
            <a:r>
              <a:rPr lang="en-US" sz="1200" b="1">
                <a:solidFill>
                  <a:schemeClr val="bg1"/>
                </a:solidFill>
                <a:latin typeface="Helvetica Neue"/>
                <a:cs typeface="Helvetica Neue"/>
              </a:rPr>
              <a:t>Here is the</a:t>
            </a:r>
          </a:p>
        </p:txBody>
      </p:sp>
      <p:pic>
        <p:nvPicPr>
          <p:cNvPr id="10" name="Picture 9" descr="FLAG_REVERSED.eps"/>
          <p:cNvPicPr>
            <a:picLocks noChangeAspect="1"/>
          </p:cNvPicPr>
          <p:nvPr userDrawn="1"/>
        </p:nvPicPr>
        <p:blipFill rotWithShape="1">
          <a:blip r:embed="rId3">
            <a:extLst>
              <a:ext uri="{28A0092B-C50C-407E-A947-70E740481C1C}">
                <a14:useLocalDpi xmlns:a14="http://schemas.microsoft.com/office/drawing/2010/main" val="0"/>
              </a:ext>
            </a:extLst>
          </a:blip>
          <a:srcRect t="-2940" b="2940"/>
          <a:stretch/>
        </p:blipFill>
        <p:spPr>
          <a:xfrm>
            <a:off x="9321800" y="5939278"/>
            <a:ext cx="953035" cy="925237"/>
          </a:xfrm>
          <a:prstGeom prst="rect">
            <a:avLst/>
          </a:prstGeom>
        </p:spPr>
      </p:pic>
    </p:spTree>
    <p:extLst>
      <p:ext uri="{BB962C8B-B14F-4D97-AF65-F5344CB8AC3E}">
        <p14:creationId xmlns:p14="http://schemas.microsoft.com/office/powerpoint/2010/main" val="33510827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Yellow Background">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F9D6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9D616"/>
              </a:solidFill>
            </a:endParaRPr>
          </a:p>
        </p:txBody>
      </p:sp>
      <p:pic>
        <p:nvPicPr>
          <p:cNvPr id="5" name="Picture 4" descr="Logo_MARK_Rever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8027" y="365897"/>
            <a:ext cx="1151671" cy="380309"/>
          </a:xfrm>
          <a:prstGeom prst="rect">
            <a:avLst/>
          </a:prstGeom>
        </p:spPr>
      </p:pic>
      <p:sp>
        <p:nvSpPr>
          <p:cNvPr id="6" name="Text Placeholder 3"/>
          <p:cNvSpPr>
            <a:spLocks noGrp="1"/>
          </p:cNvSpPr>
          <p:nvPr>
            <p:ph type="body" sz="quarter" idx="10"/>
          </p:nvPr>
        </p:nvSpPr>
        <p:spPr>
          <a:xfrm>
            <a:off x="1767420" y="698495"/>
            <a:ext cx="7398857" cy="362836"/>
          </a:xfrm>
          <a:prstGeom prst="rect">
            <a:avLst/>
          </a:prstGeom>
        </p:spPr>
        <p:txBody>
          <a:bodyPr vert="horz"/>
          <a:lstStyle>
            <a:lvl1pPr marL="0" indent="0">
              <a:buNone/>
              <a:defRPr sz="1600" b="1">
                <a:solidFill>
                  <a:schemeClr val="bg1"/>
                </a:solidFill>
                <a:latin typeface="Helvetica Neue"/>
                <a:cs typeface="Helvetica Neue"/>
              </a:defRPr>
            </a:lvl1pPr>
            <a:lvl2pPr>
              <a:defRPr sz="1600">
                <a:solidFill>
                  <a:srgbClr val="1294D3"/>
                </a:solidFill>
                <a:latin typeface="Helvetica Neue"/>
                <a:cs typeface="Helvetica Neue"/>
              </a:defRPr>
            </a:lvl2pPr>
            <a:lvl3pPr>
              <a:defRPr sz="1400">
                <a:solidFill>
                  <a:srgbClr val="1294D3"/>
                </a:solidFill>
                <a:latin typeface="Helvetica Neue"/>
                <a:cs typeface="Helvetica Neue"/>
              </a:defRPr>
            </a:lvl3pPr>
            <a:lvl4pPr>
              <a:defRPr sz="1200">
                <a:solidFill>
                  <a:srgbClr val="1294D3"/>
                </a:solidFill>
                <a:latin typeface="Helvetica Neue"/>
                <a:cs typeface="Helvetica Neue"/>
              </a:defRPr>
            </a:lvl4pPr>
            <a:lvl5pPr>
              <a:defRPr sz="1000">
                <a:solidFill>
                  <a:srgbClr val="1294D3"/>
                </a:solidFill>
                <a:latin typeface="Helvetica Neue"/>
                <a:cs typeface="Helvetica Neue"/>
              </a:defRPr>
            </a:lvl5pPr>
          </a:lstStyle>
          <a:p>
            <a:pPr lvl="0"/>
            <a:r>
              <a:rPr lang="en-US"/>
              <a:t>Click to edit Master text styles</a:t>
            </a:r>
          </a:p>
        </p:txBody>
      </p:sp>
      <p:sp>
        <p:nvSpPr>
          <p:cNvPr id="7" name="Text Placeholder 3"/>
          <p:cNvSpPr>
            <a:spLocks noGrp="1"/>
          </p:cNvSpPr>
          <p:nvPr>
            <p:ph type="body" sz="quarter" idx="17"/>
          </p:nvPr>
        </p:nvSpPr>
        <p:spPr>
          <a:xfrm>
            <a:off x="1767420" y="351594"/>
            <a:ext cx="7398857" cy="362836"/>
          </a:xfrm>
          <a:prstGeom prst="rect">
            <a:avLst/>
          </a:prstGeom>
        </p:spPr>
        <p:txBody>
          <a:bodyPr vert="horz"/>
          <a:lstStyle>
            <a:lvl1pPr marL="0" indent="0">
              <a:buNone/>
              <a:defRPr sz="2400" b="1">
                <a:solidFill>
                  <a:schemeClr val="bg1"/>
                </a:solidFill>
                <a:latin typeface="Helvetica Neue"/>
                <a:cs typeface="Helvetica Neue"/>
              </a:defRPr>
            </a:lvl1pPr>
            <a:lvl2pPr>
              <a:defRPr sz="1600">
                <a:solidFill>
                  <a:srgbClr val="1294D3"/>
                </a:solidFill>
                <a:latin typeface="Helvetica Neue"/>
                <a:cs typeface="Helvetica Neue"/>
              </a:defRPr>
            </a:lvl2pPr>
            <a:lvl3pPr>
              <a:defRPr sz="1400">
                <a:solidFill>
                  <a:srgbClr val="1294D3"/>
                </a:solidFill>
                <a:latin typeface="Helvetica Neue"/>
                <a:cs typeface="Helvetica Neue"/>
              </a:defRPr>
            </a:lvl3pPr>
            <a:lvl4pPr>
              <a:defRPr sz="1200">
                <a:solidFill>
                  <a:srgbClr val="1294D3"/>
                </a:solidFill>
                <a:latin typeface="Helvetica Neue"/>
                <a:cs typeface="Helvetica Neue"/>
              </a:defRPr>
            </a:lvl4pPr>
            <a:lvl5pPr>
              <a:defRPr sz="1000">
                <a:solidFill>
                  <a:srgbClr val="1294D3"/>
                </a:solidFill>
                <a:latin typeface="Helvetica Neue"/>
                <a:cs typeface="Helvetica Neue"/>
              </a:defRPr>
            </a:lvl5pPr>
          </a:lstStyle>
          <a:p>
            <a:pPr lvl="0"/>
            <a:r>
              <a:rPr lang="en-US"/>
              <a:t>Click to edit Master text styles</a:t>
            </a:r>
          </a:p>
        </p:txBody>
      </p:sp>
      <p:pic>
        <p:nvPicPr>
          <p:cNvPr id="8" name="Picture 7" descr="Logo_MARK_Rever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98900" y="6551082"/>
            <a:ext cx="369189" cy="121915"/>
          </a:xfrm>
          <a:prstGeom prst="rect">
            <a:avLst/>
          </a:prstGeom>
        </p:spPr>
      </p:pic>
      <p:sp>
        <p:nvSpPr>
          <p:cNvPr id="9" name="TextBox 8"/>
          <p:cNvSpPr txBox="1"/>
          <p:nvPr userDrawn="1"/>
        </p:nvSpPr>
        <p:spPr>
          <a:xfrm>
            <a:off x="10274835" y="6442925"/>
            <a:ext cx="1434565" cy="276999"/>
          </a:xfrm>
          <a:prstGeom prst="rect">
            <a:avLst/>
          </a:prstGeom>
          <a:noFill/>
        </p:spPr>
        <p:txBody>
          <a:bodyPr wrap="square" rtlCol="0">
            <a:spAutoFit/>
          </a:bodyPr>
          <a:lstStyle/>
          <a:p>
            <a:r>
              <a:rPr lang="en-US" sz="1200" b="1">
                <a:solidFill>
                  <a:schemeClr val="bg1"/>
                </a:solidFill>
                <a:latin typeface="Helvetica Neue"/>
                <a:cs typeface="Helvetica Neue"/>
              </a:rPr>
              <a:t>Here is the</a:t>
            </a:r>
          </a:p>
        </p:txBody>
      </p:sp>
      <p:pic>
        <p:nvPicPr>
          <p:cNvPr id="10" name="Picture 9" descr="FLAG_REVERSED.eps"/>
          <p:cNvPicPr>
            <a:picLocks noChangeAspect="1"/>
          </p:cNvPicPr>
          <p:nvPr userDrawn="1"/>
        </p:nvPicPr>
        <p:blipFill rotWithShape="1">
          <a:blip r:embed="rId3">
            <a:extLst>
              <a:ext uri="{28A0092B-C50C-407E-A947-70E740481C1C}">
                <a14:useLocalDpi xmlns:a14="http://schemas.microsoft.com/office/drawing/2010/main" val="0"/>
              </a:ext>
            </a:extLst>
          </a:blip>
          <a:srcRect t="-2940" b="2940"/>
          <a:stretch/>
        </p:blipFill>
        <p:spPr>
          <a:xfrm>
            <a:off x="9761568" y="6366218"/>
            <a:ext cx="513267" cy="498296"/>
          </a:xfrm>
          <a:prstGeom prst="rect">
            <a:avLst/>
          </a:prstGeom>
        </p:spPr>
      </p:pic>
    </p:spTree>
    <p:extLst>
      <p:ext uri="{BB962C8B-B14F-4D97-AF65-F5344CB8AC3E}">
        <p14:creationId xmlns:p14="http://schemas.microsoft.com/office/powerpoint/2010/main" val="13967659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4" name="TextBox 3"/>
          <p:cNvSpPr txBox="1"/>
          <p:nvPr userDrawn="1"/>
        </p:nvSpPr>
        <p:spPr>
          <a:xfrm>
            <a:off x="7092077" y="2935941"/>
            <a:ext cx="4482353" cy="461665"/>
          </a:xfrm>
          <a:prstGeom prst="rect">
            <a:avLst/>
          </a:prstGeom>
          <a:noFill/>
        </p:spPr>
        <p:txBody>
          <a:bodyPr wrap="square" rtlCol="0">
            <a:spAutoFit/>
          </a:bodyPr>
          <a:lstStyle/>
          <a:p>
            <a:r>
              <a:rPr lang="en-US" sz="2400" b="1">
                <a:solidFill>
                  <a:srgbClr val="1294D3"/>
                </a:solidFill>
                <a:latin typeface="Helvetica Neue"/>
                <a:cs typeface="Helvetica Neue"/>
              </a:rPr>
              <a:t>Heading</a:t>
            </a:r>
          </a:p>
        </p:txBody>
      </p:sp>
      <p:sp>
        <p:nvSpPr>
          <p:cNvPr id="5" name="TextBox 4"/>
          <p:cNvSpPr txBox="1"/>
          <p:nvPr userDrawn="1"/>
        </p:nvSpPr>
        <p:spPr>
          <a:xfrm>
            <a:off x="7092077" y="3397605"/>
            <a:ext cx="4482353" cy="646331"/>
          </a:xfrm>
          <a:prstGeom prst="rect">
            <a:avLst/>
          </a:prstGeom>
          <a:noFill/>
        </p:spPr>
        <p:txBody>
          <a:bodyPr wrap="square" rtlCol="0">
            <a:spAutoFit/>
          </a:bodyPr>
          <a:lstStyle/>
          <a:p>
            <a:r>
              <a:rPr lang="en-US" sz="1800">
                <a:solidFill>
                  <a:srgbClr val="828381"/>
                </a:solidFill>
                <a:latin typeface="Helvetica"/>
                <a:cs typeface="Helvetica"/>
              </a:rPr>
              <a:t>Intro </a:t>
            </a:r>
            <a:r>
              <a:rPr lang="en-US" sz="1800" err="1">
                <a:solidFill>
                  <a:srgbClr val="828381"/>
                </a:solidFill>
                <a:latin typeface="Helvetica"/>
                <a:cs typeface="Helvetica"/>
              </a:rPr>
              <a:t>Ideo</a:t>
            </a:r>
            <a:r>
              <a:rPr lang="en-US" sz="1800">
                <a:solidFill>
                  <a:srgbClr val="828381"/>
                </a:solidFill>
                <a:latin typeface="Helvetica"/>
                <a:cs typeface="Helvetica"/>
              </a:rPr>
              <a:t> </a:t>
            </a:r>
            <a:r>
              <a:rPr lang="en-US" sz="1800" err="1">
                <a:solidFill>
                  <a:srgbClr val="828381"/>
                </a:solidFill>
                <a:latin typeface="Helvetica"/>
                <a:cs typeface="Helvetica"/>
              </a:rPr>
              <a:t>vel</a:t>
            </a:r>
            <a:r>
              <a:rPr lang="en-US" sz="1800">
                <a:solidFill>
                  <a:srgbClr val="828381"/>
                </a:solidFill>
                <a:latin typeface="Helvetica"/>
                <a:cs typeface="Helvetica"/>
              </a:rPr>
              <a:t> </a:t>
            </a:r>
            <a:r>
              <a:rPr lang="en-US" sz="1800" err="1">
                <a:solidFill>
                  <a:srgbClr val="828381"/>
                </a:solidFill>
                <a:latin typeface="Helvetica"/>
                <a:cs typeface="Helvetica"/>
              </a:rPr>
              <a:t>vel</a:t>
            </a:r>
            <a:r>
              <a:rPr lang="en-US" sz="1800">
                <a:solidFill>
                  <a:srgbClr val="828381"/>
                </a:solidFill>
                <a:latin typeface="Helvetica"/>
                <a:cs typeface="Helvetica"/>
              </a:rPr>
              <a:t> </a:t>
            </a:r>
            <a:r>
              <a:rPr lang="en-US" sz="1800" err="1">
                <a:solidFill>
                  <a:srgbClr val="828381"/>
                </a:solidFill>
                <a:latin typeface="Helvetica"/>
                <a:cs typeface="Helvetica"/>
              </a:rPr>
              <a:t>persto</a:t>
            </a:r>
            <a:r>
              <a:rPr lang="en-US" sz="1800">
                <a:solidFill>
                  <a:srgbClr val="828381"/>
                </a:solidFill>
                <a:latin typeface="Helvetica"/>
                <a:cs typeface="Helvetica"/>
              </a:rPr>
              <a:t> </a:t>
            </a:r>
            <a:r>
              <a:rPr lang="en-US" sz="1800" err="1">
                <a:solidFill>
                  <a:srgbClr val="828381"/>
                </a:solidFill>
                <a:latin typeface="Helvetica"/>
                <a:cs typeface="Helvetica"/>
              </a:rPr>
              <a:t>imputo</a:t>
            </a:r>
            <a:r>
              <a:rPr lang="en-US" sz="1800">
                <a:solidFill>
                  <a:srgbClr val="828381"/>
                </a:solidFill>
                <a:latin typeface="Helvetica"/>
                <a:cs typeface="Helvetica"/>
              </a:rPr>
              <a:t> et </a:t>
            </a:r>
            <a:r>
              <a:rPr lang="en-US" sz="1800" err="1">
                <a:solidFill>
                  <a:srgbClr val="828381"/>
                </a:solidFill>
                <a:latin typeface="Helvetica"/>
                <a:cs typeface="Helvetica"/>
              </a:rPr>
              <a:t>letalis</a:t>
            </a:r>
            <a:r>
              <a:rPr lang="en-US" sz="1800">
                <a:solidFill>
                  <a:srgbClr val="828381"/>
                </a:solidFill>
                <a:latin typeface="Helvetica"/>
                <a:cs typeface="Helvetica"/>
              </a:rPr>
              <a:t> </a:t>
            </a:r>
            <a:r>
              <a:rPr lang="en-US" sz="1800" err="1">
                <a:solidFill>
                  <a:srgbClr val="828381"/>
                </a:solidFill>
                <a:latin typeface="Helvetica"/>
                <a:cs typeface="Helvetica"/>
              </a:rPr>
              <a:t>caecus</a:t>
            </a:r>
            <a:r>
              <a:rPr lang="en-US" sz="1800">
                <a:solidFill>
                  <a:srgbClr val="828381"/>
                </a:solidFill>
                <a:latin typeface="Helvetica"/>
                <a:cs typeface="Helvetica"/>
              </a:rPr>
              <a:t> </a:t>
            </a:r>
            <a:r>
              <a:rPr lang="en-US" sz="1800" err="1">
                <a:solidFill>
                  <a:srgbClr val="828381"/>
                </a:solidFill>
                <a:latin typeface="Helvetica"/>
                <a:cs typeface="Helvetica"/>
              </a:rPr>
              <a:t>utinam</a:t>
            </a:r>
            <a:r>
              <a:rPr lang="en-US" sz="1800">
                <a:solidFill>
                  <a:srgbClr val="828381"/>
                </a:solidFill>
                <a:latin typeface="Helvetica"/>
                <a:cs typeface="Helvetica"/>
              </a:rPr>
              <a:t> </a:t>
            </a:r>
            <a:r>
              <a:rPr lang="en-US" sz="1800" err="1">
                <a:solidFill>
                  <a:srgbClr val="828381"/>
                </a:solidFill>
                <a:latin typeface="Helvetica"/>
                <a:cs typeface="Helvetica"/>
              </a:rPr>
              <a:t>decet</a:t>
            </a:r>
            <a:r>
              <a:rPr lang="en-US" sz="1800">
                <a:solidFill>
                  <a:srgbClr val="828381"/>
                </a:solidFill>
                <a:latin typeface="Helvetica"/>
                <a:cs typeface="Helvetica"/>
              </a:rPr>
              <a:t> </a:t>
            </a:r>
            <a:r>
              <a:rPr lang="en-US" sz="1800" err="1">
                <a:solidFill>
                  <a:srgbClr val="828381"/>
                </a:solidFill>
                <a:latin typeface="Helvetica"/>
                <a:cs typeface="Helvetica"/>
              </a:rPr>
              <a:t>facilisis</a:t>
            </a:r>
            <a:r>
              <a:rPr lang="en-US" sz="1800">
                <a:solidFill>
                  <a:srgbClr val="828381"/>
                </a:solidFill>
                <a:latin typeface="Helvetica"/>
                <a:cs typeface="Helvetica"/>
              </a:rPr>
              <a:t> </a:t>
            </a:r>
            <a:r>
              <a:rPr lang="en-US" sz="1800" err="1">
                <a:solidFill>
                  <a:srgbClr val="828381"/>
                </a:solidFill>
                <a:latin typeface="Helvetica"/>
                <a:cs typeface="Helvetica"/>
              </a:rPr>
              <a:t>premo</a:t>
            </a:r>
            <a:r>
              <a:rPr lang="en-US" sz="1800">
                <a:solidFill>
                  <a:srgbClr val="828381"/>
                </a:solidFill>
                <a:latin typeface="Helvetica"/>
                <a:cs typeface="Helvetica"/>
              </a:rPr>
              <a:t>. </a:t>
            </a:r>
          </a:p>
        </p:txBody>
      </p:sp>
      <p:sp>
        <p:nvSpPr>
          <p:cNvPr id="6" name="TextBox 5"/>
          <p:cNvSpPr txBox="1"/>
          <p:nvPr userDrawn="1"/>
        </p:nvSpPr>
        <p:spPr>
          <a:xfrm>
            <a:off x="7092077" y="4458429"/>
            <a:ext cx="4482353" cy="769441"/>
          </a:xfrm>
          <a:prstGeom prst="rect">
            <a:avLst/>
          </a:prstGeom>
          <a:noFill/>
        </p:spPr>
        <p:txBody>
          <a:bodyPr wrap="square" rtlCol="0">
            <a:spAutoFit/>
          </a:bodyPr>
          <a:lstStyle/>
          <a:p>
            <a:r>
              <a:rPr lang="en-US" sz="1100" err="1">
                <a:solidFill>
                  <a:srgbClr val="1294D3"/>
                </a:solidFill>
                <a:latin typeface="Georgia"/>
                <a:cs typeface="Georgia"/>
              </a:rPr>
              <a:t>Erat</a:t>
            </a:r>
            <a:r>
              <a:rPr lang="en-US" sz="1100">
                <a:solidFill>
                  <a:srgbClr val="1294D3"/>
                </a:solidFill>
                <a:latin typeface="Georgia"/>
                <a:cs typeface="Georgia"/>
              </a:rPr>
              <a:t> at </a:t>
            </a:r>
            <a:r>
              <a:rPr lang="en-US" sz="1100" err="1">
                <a:solidFill>
                  <a:srgbClr val="1294D3"/>
                </a:solidFill>
                <a:latin typeface="Georgia"/>
                <a:cs typeface="Georgia"/>
              </a:rPr>
              <a:t>ingenium</a:t>
            </a:r>
            <a:r>
              <a:rPr lang="en-US" sz="1100">
                <a:solidFill>
                  <a:srgbClr val="1294D3"/>
                </a:solidFill>
                <a:latin typeface="Georgia"/>
                <a:cs typeface="Georgia"/>
              </a:rPr>
              <a:t> </a:t>
            </a:r>
            <a:r>
              <a:rPr lang="en-US" sz="1100" err="1">
                <a:solidFill>
                  <a:srgbClr val="1294D3"/>
                </a:solidFill>
                <a:latin typeface="Georgia"/>
                <a:cs typeface="Georgia"/>
              </a:rPr>
              <a:t>eum</a:t>
            </a:r>
            <a:r>
              <a:rPr lang="en-US" sz="1100">
                <a:solidFill>
                  <a:srgbClr val="1294D3"/>
                </a:solidFill>
                <a:latin typeface="Georgia"/>
                <a:cs typeface="Georgia"/>
              </a:rPr>
              <a:t> </a:t>
            </a:r>
            <a:r>
              <a:rPr lang="en-US" sz="1100" err="1">
                <a:solidFill>
                  <a:srgbClr val="1294D3"/>
                </a:solidFill>
                <a:latin typeface="Georgia"/>
                <a:cs typeface="Georgia"/>
              </a:rPr>
              <a:t>abdo</a:t>
            </a:r>
            <a:r>
              <a:rPr lang="en-US" sz="1100">
                <a:solidFill>
                  <a:srgbClr val="1294D3"/>
                </a:solidFill>
                <a:latin typeface="Georgia"/>
                <a:cs typeface="Georgia"/>
              </a:rPr>
              <a:t> </a:t>
            </a:r>
            <a:r>
              <a:rPr lang="en-US" sz="1100" err="1">
                <a:solidFill>
                  <a:srgbClr val="1294D3"/>
                </a:solidFill>
                <a:latin typeface="Georgia"/>
                <a:cs typeface="Georgia"/>
              </a:rPr>
              <a:t>duis</a:t>
            </a:r>
            <a:r>
              <a:rPr lang="en-US" sz="1100">
                <a:solidFill>
                  <a:srgbClr val="1294D3"/>
                </a:solidFill>
                <a:latin typeface="Georgia"/>
                <a:cs typeface="Georgia"/>
              </a:rPr>
              <a:t> </a:t>
            </a:r>
            <a:r>
              <a:rPr lang="en-US" sz="1100" err="1">
                <a:solidFill>
                  <a:srgbClr val="1294D3"/>
                </a:solidFill>
                <a:latin typeface="Georgia"/>
                <a:cs typeface="Georgia"/>
              </a:rPr>
              <a:t>tation</a:t>
            </a:r>
            <a:r>
              <a:rPr lang="en-US" sz="1100">
                <a:solidFill>
                  <a:srgbClr val="1294D3"/>
                </a:solidFill>
                <a:latin typeface="Georgia"/>
                <a:cs typeface="Georgia"/>
              </a:rPr>
              <a:t> </a:t>
            </a:r>
            <a:r>
              <a:rPr lang="en-US" sz="1100" err="1">
                <a:solidFill>
                  <a:srgbClr val="1294D3"/>
                </a:solidFill>
                <a:latin typeface="Georgia"/>
                <a:cs typeface="Georgia"/>
              </a:rPr>
              <a:t>esca</a:t>
            </a:r>
            <a:r>
              <a:rPr lang="en-US" sz="1100">
                <a:solidFill>
                  <a:srgbClr val="1294D3"/>
                </a:solidFill>
                <a:latin typeface="Georgia"/>
                <a:cs typeface="Georgia"/>
              </a:rPr>
              <a:t> </a:t>
            </a:r>
            <a:r>
              <a:rPr lang="en-US" sz="1100" err="1">
                <a:solidFill>
                  <a:srgbClr val="1294D3"/>
                </a:solidFill>
                <a:latin typeface="Georgia"/>
                <a:cs typeface="Georgia"/>
              </a:rPr>
              <a:t>valde</a:t>
            </a:r>
            <a:r>
              <a:rPr lang="en-US" sz="1100">
                <a:solidFill>
                  <a:srgbClr val="1294D3"/>
                </a:solidFill>
                <a:latin typeface="Georgia"/>
                <a:cs typeface="Georgia"/>
              </a:rPr>
              <a:t> </a:t>
            </a:r>
            <a:r>
              <a:rPr lang="en-US" sz="1100" err="1">
                <a:solidFill>
                  <a:srgbClr val="1294D3"/>
                </a:solidFill>
                <a:latin typeface="Georgia"/>
                <a:cs typeface="Georgia"/>
              </a:rPr>
              <a:t>plaga</a:t>
            </a:r>
            <a:r>
              <a:rPr lang="en-US" sz="1100">
                <a:solidFill>
                  <a:srgbClr val="1294D3"/>
                </a:solidFill>
                <a:latin typeface="Georgia"/>
                <a:cs typeface="Georgia"/>
              </a:rPr>
              <a:t> </a:t>
            </a:r>
            <a:r>
              <a:rPr lang="en-US" sz="1100" err="1">
                <a:solidFill>
                  <a:srgbClr val="1294D3"/>
                </a:solidFill>
                <a:latin typeface="Georgia"/>
                <a:cs typeface="Georgia"/>
              </a:rPr>
              <a:t>ideo</a:t>
            </a:r>
            <a:r>
              <a:rPr lang="en-US" sz="1100">
                <a:solidFill>
                  <a:srgbClr val="1294D3"/>
                </a:solidFill>
                <a:latin typeface="Georgia"/>
                <a:cs typeface="Georgia"/>
              </a:rPr>
              <a:t> </a:t>
            </a:r>
            <a:r>
              <a:rPr lang="en-US" sz="1100" err="1">
                <a:solidFill>
                  <a:srgbClr val="1294D3"/>
                </a:solidFill>
                <a:latin typeface="Georgia"/>
                <a:cs typeface="Georgia"/>
              </a:rPr>
              <a:t>exputo</a:t>
            </a:r>
            <a:r>
              <a:rPr lang="en-US" sz="1100">
                <a:solidFill>
                  <a:srgbClr val="1294D3"/>
                </a:solidFill>
                <a:latin typeface="Georgia"/>
                <a:cs typeface="Georgia"/>
              </a:rPr>
              <a:t>. </a:t>
            </a:r>
            <a:r>
              <a:rPr lang="en-US" sz="1100" err="1">
                <a:solidFill>
                  <a:srgbClr val="1294D3"/>
                </a:solidFill>
                <a:latin typeface="Georgia"/>
                <a:cs typeface="Georgia"/>
              </a:rPr>
              <a:t>Ut</a:t>
            </a:r>
            <a:r>
              <a:rPr lang="en-US" sz="1100">
                <a:solidFill>
                  <a:srgbClr val="1294D3"/>
                </a:solidFill>
                <a:latin typeface="Georgia"/>
                <a:cs typeface="Georgia"/>
              </a:rPr>
              <a:t> </a:t>
            </a:r>
            <a:r>
              <a:rPr lang="en-US" sz="1100" err="1">
                <a:solidFill>
                  <a:srgbClr val="1294D3"/>
                </a:solidFill>
                <a:latin typeface="Georgia"/>
                <a:cs typeface="Georgia"/>
              </a:rPr>
              <a:t>facilisis</a:t>
            </a:r>
            <a:r>
              <a:rPr lang="en-US" sz="1100">
                <a:solidFill>
                  <a:srgbClr val="1294D3"/>
                </a:solidFill>
                <a:latin typeface="Georgia"/>
                <a:cs typeface="Georgia"/>
              </a:rPr>
              <a:t> </a:t>
            </a:r>
            <a:r>
              <a:rPr lang="en-US" sz="1100" err="1">
                <a:solidFill>
                  <a:srgbClr val="1294D3"/>
                </a:solidFill>
                <a:latin typeface="Georgia"/>
                <a:cs typeface="Georgia"/>
              </a:rPr>
              <a:t>letatio</a:t>
            </a:r>
            <a:r>
              <a:rPr lang="en-US" sz="1100">
                <a:solidFill>
                  <a:srgbClr val="1294D3"/>
                </a:solidFill>
                <a:latin typeface="Georgia"/>
                <a:cs typeface="Georgia"/>
              </a:rPr>
              <a:t> magna </a:t>
            </a:r>
            <a:r>
              <a:rPr lang="en-US" sz="1100" err="1">
                <a:solidFill>
                  <a:srgbClr val="1294D3"/>
                </a:solidFill>
                <a:latin typeface="Georgia"/>
                <a:cs typeface="Georgia"/>
              </a:rPr>
              <a:t>mara</a:t>
            </a:r>
            <a:r>
              <a:rPr lang="en-US" sz="1100">
                <a:solidFill>
                  <a:srgbClr val="1294D3"/>
                </a:solidFill>
                <a:latin typeface="Georgia"/>
                <a:cs typeface="Georgia"/>
              </a:rPr>
              <a:t> </a:t>
            </a:r>
            <a:r>
              <a:rPr lang="en-US" sz="1100" err="1">
                <a:solidFill>
                  <a:srgbClr val="1294D3"/>
                </a:solidFill>
                <a:latin typeface="Georgia"/>
                <a:cs typeface="Georgia"/>
              </a:rPr>
              <a:t>letatio</a:t>
            </a:r>
            <a:r>
              <a:rPr lang="en-US" sz="1100">
                <a:solidFill>
                  <a:srgbClr val="1294D3"/>
                </a:solidFill>
                <a:latin typeface="Georgia"/>
                <a:cs typeface="Georgia"/>
              </a:rPr>
              <a:t> </a:t>
            </a:r>
            <a:r>
              <a:rPr lang="en-US" sz="1100" err="1">
                <a:solidFill>
                  <a:srgbClr val="1294D3"/>
                </a:solidFill>
                <a:latin typeface="Georgia"/>
                <a:cs typeface="Georgia"/>
              </a:rPr>
              <a:t>epulae</a:t>
            </a:r>
            <a:r>
              <a:rPr lang="en-US" sz="1100">
                <a:solidFill>
                  <a:srgbClr val="1294D3"/>
                </a:solidFill>
                <a:latin typeface="Georgia"/>
                <a:cs typeface="Georgia"/>
              </a:rPr>
              <a:t> </a:t>
            </a:r>
            <a:r>
              <a:rPr lang="en-US" sz="1100" err="1">
                <a:solidFill>
                  <a:srgbClr val="1294D3"/>
                </a:solidFill>
                <a:latin typeface="Georgia"/>
                <a:cs typeface="Georgia"/>
              </a:rPr>
              <a:t>gilvus</a:t>
            </a:r>
            <a:r>
              <a:rPr lang="en-US" sz="1100">
                <a:solidFill>
                  <a:srgbClr val="1294D3"/>
                </a:solidFill>
                <a:latin typeface="Georgia"/>
                <a:cs typeface="Georgia"/>
              </a:rPr>
              <a:t>. </a:t>
            </a:r>
            <a:r>
              <a:rPr lang="en-US" sz="1100" err="1">
                <a:solidFill>
                  <a:srgbClr val="1294D3"/>
                </a:solidFill>
                <a:latin typeface="Georgia"/>
                <a:cs typeface="Georgia"/>
              </a:rPr>
              <a:t>Bene</a:t>
            </a:r>
            <a:r>
              <a:rPr lang="en-US" sz="1100">
                <a:solidFill>
                  <a:srgbClr val="1294D3"/>
                </a:solidFill>
                <a:latin typeface="Georgia"/>
                <a:cs typeface="Georgia"/>
              </a:rPr>
              <a:t> </a:t>
            </a:r>
            <a:r>
              <a:rPr lang="en-US" sz="1100" err="1">
                <a:solidFill>
                  <a:srgbClr val="1294D3"/>
                </a:solidFill>
                <a:latin typeface="Georgia"/>
                <a:cs typeface="Georgia"/>
              </a:rPr>
              <a:t>acsi</a:t>
            </a:r>
            <a:r>
              <a:rPr lang="en-US" sz="1100">
                <a:solidFill>
                  <a:srgbClr val="1294D3"/>
                </a:solidFill>
                <a:latin typeface="Georgia"/>
                <a:cs typeface="Georgia"/>
              </a:rPr>
              <a:t> </a:t>
            </a:r>
            <a:r>
              <a:rPr lang="en-US" sz="1100" err="1">
                <a:solidFill>
                  <a:srgbClr val="1294D3"/>
                </a:solidFill>
                <a:latin typeface="Georgia"/>
                <a:cs typeface="Georgia"/>
              </a:rPr>
              <a:t>populus</a:t>
            </a:r>
            <a:r>
              <a:rPr lang="en-US" sz="1100">
                <a:solidFill>
                  <a:srgbClr val="1294D3"/>
                </a:solidFill>
                <a:latin typeface="Georgia"/>
                <a:cs typeface="Georgia"/>
              </a:rPr>
              <a:t> </a:t>
            </a:r>
            <a:r>
              <a:rPr lang="en-US" sz="1100" err="1">
                <a:solidFill>
                  <a:srgbClr val="1294D3"/>
                </a:solidFill>
                <a:latin typeface="Georgia"/>
                <a:cs typeface="Georgia"/>
              </a:rPr>
              <a:t>vel</a:t>
            </a:r>
            <a:r>
              <a:rPr lang="en-US" sz="1100">
                <a:solidFill>
                  <a:srgbClr val="1294D3"/>
                </a:solidFill>
                <a:latin typeface="Georgia"/>
                <a:cs typeface="Georgia"/>
              </a:rPr>
              <a:t> </a:t>
            </a:r>
            <a:r>
              <a:rPr lang="en-US" sz="1100" err="1">
                <a:solidFill>
                  <a:srgbClr val="1294D3"/>
                </a:solidFill>
                <a:latin typeface="Georgia"/>
                <a:cs typeface="Georgia"/>
              </a:rPr>
              <a:t>damnum</a:t>
            </a:r>
            <a:r>
              <a:rPr lang="en-US" sz="1100">
                <a:solidFill>
                  <a:srgbClr val="1294D3"/>
                </a:solidFill>
                <a:latin typeface="Georgia"/>
                <a:cs typeface="Georgia"/>
              </a:rPr>
              <a:t> </a:t>
            </a:r>
            <a:r>
              <a:rPr lang="en-US" sz="1100" err="1">
                <a:solidFill>
                  <a:srgbClr val="1294D3"/>
                </a:solidFill>
                <a:latin typeface="Georgia"/>
                <a:cs typeface="Georgia"/>
              </a:rPr>
              <a:t>dolus</a:t>
            </a:r>
            <a:r>
              <a:rPr lang="en-US" sz="1100">
                <a:solidFill>
                  <a:srgbClr val="1294D3"/>
                </a:solidFill>
                <a:latin typeface="Georgia"/>
                <a:cs typeface="Georgia"/>
              </a:rPr>
              <a:t> </a:t>
            </a:r>
            <a:r>
              <a:rPr lang="en-US" sz="1100" err="1">
                <a:solidFill>
                  <a:srgbClr val="1294D3"/>
                </a:solidFill>
                <a:latin typeface="Georgia"/>
                <a:cs typeface="Georgia"/>
              </a:rPr>
              <a:t>praesent</a:t>
            </a:r>
            <a:r>
              <a:rPr lang="en-US" sz="1100">
                <a:solidFill>
                  <a:srgbClr val="1294D3"/>
                </a:solidFill>
                <a:latin typeface="Georgia"/>
                <a:cs typeface="Georgia"/>
              </a:rPr>
              <a:t> </a:t>
            </a:r>
            <a:r>
              <a:rPr lang="en-US" sz="1100" err="1">
                <a:solidFill>
                  <a:srgbClr val="1294D3"/>
                </a:solidFill>
                <a:latin typeface="Georgia"/>
                <a:cs typeface="Georgia"/>
              </a:rPr>
              <a:t>mara</a:t>
            </a:r>
            <a:r>
              <a:rPr lang="en-US" sz="1100">
                <a:solidFill>
                  <a:srgbClr val="1294D3"/>
                </a:solidFill>
                <a:latin typeface="Georgia"/>
                <a:cs typeface="Georgia"/>
              </a:rPr>
              <a:t> </a:t>
            </a:r>
            <a:r>
              <a:rPr lang="en-US" sz="1100" err="1">
                <a:solidFill>
                  <a:srgbClr val="1294D3"/>
                </a:solidFill>
                <a:latin typeface="Georgia"/>
                <a:cs typeface="Georgia"/>
              </a:rPr>
              <a:t>quis</a:t>
            </a:r>
            <a:r>
              <a:rPr lang="en-US" sz="1100">
                <a:solidFill>
                  <a:srgbClr val="1294D3"/>
                </a:solidFill>
                <a:latin typeface="Georgia"/>
                <a:cs typeface="Georgia"/>
              </a:rPr>
              <a:t> </a:t>
            </a:r>
            <a:r>
              <a:rPr lang="en-US" sz="1100" err="1">
                <a:solidFill>
                  <a:srgbClr val="1294D3"/>
                </a:solidFill>
                <a:latin typeface="Georgia"/>
                <a:cs typeface="Georgia"/>
              </a:rPr>
              <a:t>enim</a:t>
            </a:r>
            <a:r>
              <a:rPr lang="en-US" sz="1100">
                <a:solidFill>
                  <a:srgbClr val="1294D3"/>
                </a:solidFill>
                <a:latin typeface="Georgia"/>
                <a:cs typeface="Georgia"/>
              </a:rPr>
              <a:t>. </a:t>
            </a:r>
            <a:r>
              <a:rPr lang="en-US" sz="1100" err="1">
                <a:solidFill>
                  <a:srgbClr val="1294D3"/>
                </a:solidFill>
                <a:latin typeface="Georgia"/>
                <a:cs typeface="Georgia"/>
              </a:rPr>
              <a:t>Molior</a:t>
            </a:r>
            <a:r>
              <a:rPr lang="en-US" sz="1100">
                <a:solidFill>
                  <a:srgbClr val="1294D3"/>
                </a:solidFill>
                <a:latin typeface="Georgia"/>
                <a:cs typeface="Georgia"/>
              </a:rPr>
              <a:t> et </a:t>
            </a:r>
            <a:r>
              <a:rPr lang="en-US" sz="1100" err="1">
                <a:solidFill>
                  <a:srgbClr val="1294D3"/>
                </a:solidFill>
                <a:latin typeface="Georgia"/>
                <a:cs typeface="Georgia"/>
              </a:rPr>
              <a:t>vereor</a:t>
            </a:r>
            <a:r>
              <a:rPr lang="en-US" sz="1100">
                <a:solidFill>
                  <a:srgbClr val="1294D3"/>
                </a:solidFill>
                <a:latin typeface="Georgia"/>
                <a:cs typeface="Georgia"/>
              </a:rPr>
              <a:t> </a:t>
            </a:r>
            <a:r>
              <a:rPr lang="en-US" sz="1100" err="1">
                <a:solidFill>
                  <a:srgbClr val="1294D3"/>
                </a:solidFill>
                <a:latin typeface="Georgia"/>
                <a:cs typeface="Georgia"/>
              </a:rPr>
              <a:t>odio</a:t>
            </a:r>
            <a:r>
              <a:rPr lang="en-US" sz="1100">
                <a:solidFill>
                  <a:srgbClr val="1294D3"/>
                </a:solidFill>
                <a:latin typeface="Georgia"/>
                <a:cs typeface="Georgia"/>
              </a:rPr>
              <a:t> </a:t>
            </a:r>
            <a:r>
              <a:rPr lang="en-US" sz="1100" err="1">
                <a:solidFill>
                  <a:srgbClr val="1294D3"/>
                </a:solidFill>
                <a:latin typeface="Georgia"/>
                <a:cs typeface="Georgia"/>
              </a:rPr>
              <a:t>molior</a:t>
            </a:r>
            <a:r>
              <a:rPr lang="en-US" sz="1100">
                <a:solidFill>
                  <a:srgbClr val="1294D3"/>
                </a:solidFill>
                <a:latin typeface="Georgia"/>
                <a:cs typeface="Georgia"/>
              </a:rPr>
              <a:t>. </a:t>
            </a:r>
            <a:r>
              <a:rPr lang="en-US" sz="1100" err="1">
                <a:solidFill>
                  <a:srgbClr val="1294D3"/>
                </a:solidFill>
                <a:latin typeface="Georgia"/>
                <a:cs typeface="Georgia"/>
              </a:rPr>
              <a:t>Dignissim</a:t>
            </a:r>
            <a:r>
              <a:rPr lang="en-US" sz="1100">
                <a:solidFill>
                  <a:srgbClr val="1294D3"/>
                </a:solidFill>
                <a:latin typeface="Georgia"/>
                <a:cs typeface="Georgia"/>
              </a:rPr>
              <a:t> dolor </a:t>
            </a:r>
            <a:r>
              <a:rPr lang="en-US" sz="1100" err="1">
                <a:solidFill>
                  <a:srgbClr val="1294D3"/>
                </a:solidFill>
                <a:latin typeface="Georgia"/>
                <a:cs typeface="Georgia"/>
              </a:rPr>
              <a:t>comis</a:t>
            </a:r>
            <a:r>
              <a:rPr lang="en-US" sz="1100">
                <a:solidFill>
                  <a:srgbClr val="1294D3"/>
                </a:solidFill>
                <a:latin typeface="Georgia"/>
                <a:cs typeface="Georgia"/>
              </a:rPr>
              <a:t>.</a:t>
            </a:r>
          </a:p>
        </p:txBody>
      </p:sp>
      <p:sp>
        <p:nvSpPr>
          <p:cNvPr id="7" name="TextBox 6"/>
          <p:cNvSpPr txBox="1"/>
          <p:nvPr userDrawn="1"/>
        </p:nvSpPr>
        <p:spPr>
          <a:xfrm>
            <a:off x="10274836" y="6442925"/>
            <a:ext cx="1697345" cy="276999"/>
          </a:xfrm>
          <a:prstGeom prst="rect">
            <a:avLst/>
          </a:prstGeom>
          <a:noFill/>
        </p:spPr>
        <p:txBody>
          <a:bodyPr wrap="square" rtlCol="0">
            <a:spAutoFit/>
          </a:bodyPr>
          <a:lstStyle/>
          <a:p>
            <a:r>
              <a:rPr lang="en-US" sz="1200" b="1">
                <a:solidFill>
                  <a:srgbClr val="1294D3"/>
                </a:solidFill>
                <a:latin typeface="Helvetica Neue"/>
                <a:cs typeface="Helvetica Neue"/>
              </a:rPr>
              <a:t>Here is the</a:t>
            </a:r>
          </a:p>
        </p:txBody>
      </p:sp>
      <p:pic>
        <p:nvPicPr>
          <p:cNvPr id="8" name="Picture 7" descr="URA_Logo_mark.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98545" y="6551082"/>
            <a:ext cx="369545" cy="121915"/>
          </a:xfrm>
          <a:prstGeom prst="rect">
            <a:avLst/>
          </a:prstGeom>
        </p:spPr>
      </p:pic>
      <p:pic>
        <p:nvPicPr>
          <p:cNvPr id="11" name="Picture 10" descr="Flag.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61568" y="6369394"/>
            <a:ext cx="540688" cy="502840"/>
          </a:xfrm>
          <a:prstGeom prst="rect">
            <a:avLst/>
          </a:prstGeom>
        </p:spPr>
      </p:pic>
      <p:pic>
        <p:nvPicPr>
          <p:cNvPr id="13" name="Picture 12" descr="Flag.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6411" y="794880"/>
            <a:ext cx="6628357" cy="6164374"/>
          </a:xfrm>
          <a:prstGeom prst="rect">
            <a:avLst/>
          </a:prstGeom>
        </p:spPr>
      </p:pic>
    </p:spTree>
    <p:extLst>
      <p:ext uri="{BB962C8B-B14F-4D97-AF65-F5344CB8AC3E}">
        <p14:creationId xmlns:p14="http://schemas.microsoft.com/office/powerpoint/2010/main" val="42060328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4FE3A21-6204-4C1E-8CCF-3D93B0EA53AA}" type="datetimeFigureOut">
              <a:rPr lang="en-US" smtClean="0"/>
              <a:t>4/9/2024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3EF293-7C0C-4A27-BA8D-7F62E5482947}" type="slidenum">
              <a:rPr lang="en-US" smtClean="0"/>
              <a:t>‹#›</a:t>
            </a:fld>
            <a:endParaRPr lang="en-US"/>
          </a:p>
        </p:txBody>
      </p:sp>
    </p:spTree>
    <p:extLst>
      <p:ext uri="{BB962C8B-B14F-4D97-AF65-F5344CB8AC3E}">
        <p14:creationId xmlns:p14="http://schemas.microsoft.com/office/powerpoint/2010/main" val="31095181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A65A8-0229-4E4B-B941-06CD9283C761}"/>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D095FE5-7ADC-4A2F-8E04-EB685D8437C9}"/>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13B0055-D052-4DF6-8B63-02B074F551E5}"/>
              </a:ext>
            </a:extLst>
          </p:cNvPr>
          <p:cNvSpPr>
            <a:spLocks noGrp="1"/>
          </p:cNvSpPr>
          <p:nvPr>
            <p:ph type="dt" sz="half" idx="10"/>
          </p:nvPr>
        </p:nvSpPr>
        <p:spPr/>
        <p:txBody>
          <a:bodyPr/>
          <a:lstStyle/>
          <a:p>
            <a:fld id="{8FF663DB-3853-467D-8AB9-7F6B670C178F}" type="datetimeFigureOut">
              <a:rPr lang="en-US" smtClean="0"/>
              <a:t>4/9/2024</a:t>
            </a:fld>
            <a:endParaRPr lang="en-US"/>
          </a:p>
        </p:txBody>
      </p:sp>
      <p:sp>
        <p:nvSpPr>
          <p:cNvPr id="5" name="Footer Placeholder 4">
            <a:extLst>
              <a:ext uri="{FF2B5EF4-FFF2-40B4-BE49-F238E27FC236}">
                <a16:creationId xmlns:a16="http://schemas.microsoft.com/office/drawing/2014/main" id="{4D8A4688-8773-4694-9906-83FB8ACE0E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9B619E-C8A4-47E7-B1DF-DA933D511332}"/>
              </a:ext>
            </a:extLst>
          </p:cNvPr>
          <p:cNvSpPr>
            <a:spLocks noGrp="1"/>
          </p:cNvSpPr>
          <p:nvPr>
            <p:ph type="sldNum" sz="quarter" idx="12"/>
          </p:nvPr>
        </p:nvSpPr>
        <p:spPr/>
        <p:txBody>
          <a:bodyPr/>
          <a:lstStyle/>
          <a:p>
            <a:fld id="{4BBDC703-8053-45FA-942C-C8E41E48E428}" type="slidenum">
              <a:rPr lang="en-US" smtClean="0"/>
              <a:t>‹#›</a:t>
            </a:fld>
            <a:endParaRPr lang="en-US"/>
          </a:p>
        </p:txBody>
      </p:sp>
    </p:spTree>
    <p:extLst>
      <p:ext uri="{BB962C8B-B14F-4D97-AF65-F5344CB8AC3E}">
        <p14:creationId xmlns:p14="http://schemas.microsoft.com/office/powerpoint/2010/main" val="13914084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F873A7-B5B3-4CF6-AB11-C227612B1390}"/>
              </a:ext>
            </a:extLst>
          </p:cNvPr>
          <p:cNvSpPr>
            <a:spLocks noGrp="1"/>
          </p:cNvSpPr>
          <p:nvPr>
            <p:ph type="dt" sz="half" idx="10"/>
          </p:nvPr>
        </p:nvSpPr>
        <p:spPr/>
        <p:txBody>
          <a:bodyPr/>
          <a:lstStyle/>
          <a:p>
            <a:fld id="{81EC4500-9093-4630-9BD6-A2D7EA123FD8}" type="datetimeFigureOut">
              <a:rPr lang="en-US" smtClean="0"/>
              <a:t>4/9/2024</a:t>
            </a:fld>
            <a:endParaRPr lang="en-US"/>
          </a:p>
        </p:txBody>
      </p:sp>
      <p:sp>
        <p:nvSpPr>
          <p:cNvPr id="3" name="Footer Placeholder 2">
            <a:extLst>
              <a:ext uri="{FF2B5EF4-FFF2-40B4-BE49-F238E27FC236}">
                <a16:creationId xmlns:a16="http://schemas.microsoft.com/office/drawing/2014/main" id="{66FC7DE0-A9ED-4BE6-AED9-E7B1C9AD4F5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F86E2B-EBC0-4494-AD88-6DB3AC3BD3B9}"/>
              </a:ext>
            </a:extLst>
          </p:cNvPr>
          <p:cNvSpPr>
            <a:spLocks noGrp="1"/>
          </p:cNvSpPr>
          <p:nvPr>
            <p:ph type="sldNum" sz="quarter" idx="12"/>
          </p:nvPr>
        </p:nvSpPr>
        <p:spPr/>
        <p:txBody>
          <a:bodyPr/>
          <a:lstStyle/>
          <a:p>
            <a:fld id="{41257B40-387F-47C3-A88E-D133453681A5}" type="slidenum">
              <a:rPr lang="en-US" smtClean="0"/>
              <a:t>‹#›</a:t>
            </a:fld>
            <a:endParaRPr lang="en-US"/>
          </a:p>
        </p:txBody>
      </p:sp>
    </p:spTree>
    <p:extLst>
      <p:ext uri="{BB962C8B-B14F-4D97-AF65-F5344CB8AC3E}">
        <p14:creationId xmlns:p14="http://schemas.microsoft.com/office/powerpoint/2010/main" val="14284719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Slides 1">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9EFB19FD-2B00-4F8C-9096-F35D66B876D9}"/>
              </a:ext>
            </a:extLst>
          </p:cNvPr>
          <p:cNvSpPr>
            <a:spLocks noGrp="1"/>
          </p:cNvSpPr>
          <p:nvPr>
            <p:ph type="body" sz="quarter" idx="13" hasCustomPrompt="1"/>
          </p:nvPr>
        </p:nvSpPr>
        <p:spPr>
          <a:xfrm>
            <a:off x="725488" y="322731"/>
            <a:ext cx="5602288" cy="914400"/>
          </a:xfrm>
          <a:prstGeom prst="rect">
            <a:avLst/>
          </a:prstGeom>
        </p:spPr>
        <p:txBody>
          <a:bodyPr/>
          <a:lstStyle>
            <a:lvl1pPr marL="0" indent="0">
              <a:buNone/>
              <a:defRPr sz="5400" b="1" cap="all" baseline="0">
                <a:solidFill>
                  <a:srgbClr val="0095C8"/>
                </a:solidFill>
                <a:latin typeface="Proxima Nova Extrabold" panose="02000506030000020004" pitchFamily="50" charset="0"/>
                <a:ea typeface="Open Sans" panose="020B0606030504020204" pitchFamily="34" charset="0"/>
                <a:cs typeface="Open Sans" panose="020B0606030504020204" pitchFamily="34" charset="0"/>
              </a:defRPr>
            </a:lvl1pPr>
            <a:lvl2pPr marL="457200" indent="0">
              <a:buNone/>
              <a:defRPr sz="5400" b="1">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sz="5400" b="1">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sz="5400" b="1">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sz="5400" b="1">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HEADLINE</a:t>
            </a:r>
          </a:p>
        </p:txBody>
      </p:sp>
      <p:sp>
        <p:nvSpPr>
          <p:cNvPr id="15" name="Text Placeholder 14">
            <a:extLst>
              <a:ext uri="{FF2B5EF4-FFF2-40B4-BE49-F238E27FC236}">
                <a16:creationId xmlns:a16="http://schemas.microsoft.com/office/drawing/2014/main" id="{A7066E7A-9C44-437E-A5BF-47E0F27D49DF}"/>
              </a:ext>
            </a:extLst>
          </p:cNvPr>
          <p:cNvSpPr>
            <a:spLocks noGrp="1"/>
          </p:cNvSpPr>
          <p:nvPr>
            <p:ph type="body" sz="quarter" idx="14" hasCustomPrompt="1"/>
          </p:nvPr>
        </p:nvSpPr>
        <p:spPr>
          <a:xfrm>
            <a:off x="725489" y="1846263"/>
            <a:ext cx="10937875" cy="3559175"/>
          </a:xfrm>
          <a:prstGeom prst="rect">
            <a:avLst/>
          </a:prstGeom>
        </p:spPr>
        <p:txBody>
          <a:bodyPr/>
          <a:lstStyle>
            <a:lvl1pPr marL="0" marR="0" indent="0" algn="l" defTabSz="914400" rtl="0" eaLnBrk="1" fontAlgn="auto" latinLnBrk="0" hangingPunct="1">
              <a:lnSpc>
                <a:spcPct val="100000"/>
              </a:lnSpc>
              <a:spcBef>
                <a:spcPts val="0"/>
              </a:spcBef>
              <a:spcAft>
                <a:spcPts val="0"/>
              </a:spcAft>
              <a:buClr>
                <a:srgbClr val="F04923"/>
              </a:buClr>
              <a:buSzTx/>
              <a:buFont typeface="Arial" panose="020B0604020202020204" pitchFamily="34" charset="0"/>
              <a:buChar char="•"/>
              <a:tabLst/>
              <a:defRPr i="0" baseline="0">
                <a:latin typeface="Open Sans" panose="020B0606030504020204" pitchFamily="34" charset="0"/>
                <a:ea typeface="Open Sans" panose="020B0606030504020204" pitchFamily="34" charset="0"/>
                <a:cs typeface="Open Sans" panose="020B0606030504020204" pitchFamily="34" charset="0"/>
              </a:defRPr>
            </a:lvl1pPr>
          </a:lstStyle>
          <a:p>
            <a:pPr marL="0" lvl="0" indent="0">
              <a:buClrTx/>
              <a:buSzTx/>
              <a:buNone/>
              <a:defRPr/>
            </a:pPr>
            <a:r>
              <a:rPr lang="en-US" sz="3200" dirty="0">
                <a:solidFill>
                  <a:prstClr val="black"/>
                </a:solidFill>
                <a:latin typeface="Proxima Nova" panose="02000506030000020004" pitchFamily="50" charset="0"/>
                <a:ea typeface="Verdana"/>
                <a:cs typeface="Verdana"/>
              </a:rPr>
              <a:t>Lorem ipsum dolor sit </a:t>
            </a:r>
            <a:r>
              <a:rPr lang="en-US" sz="3200" dirty="0" err="1">
                <a:solidFill>
                  <a:prstClr val="black"/>
                </a:solidFill>
                <a:latin typeface="Proxima Nova" panose="02000506030000020004" pitchFamily="50" charset="0"/>
                <a:ea typeface="Verdana"/>
                <a:cs typeface="Verdana"/>
              </a:rPr>
              <a:t>amet</a:t>
            </a:r>
            <a:r>
              <a:rPr lang="en-US" sz="3200" dirty="0">
                <a:solidFill>
                  <a:prstClr val="black"/>
                </a:solidFill>
                <a:latin typeface="Proxima Nova" panose="02000506030000020004" pitchFamily="50" charset="0"/>
                <a:ea typeface="Verdana"/>
                <a:cs typeface="Verdana"/>
              </a:rPr>
              <a:t>, </a:t>
            </a:r>
            <a:r>
              <a:rPr lang="en-US" sz="3200" dirty="0" err="1">
                <a:solidFill>
                  <a:prstClr val="black"/>
                </a:solidFill>
                <a:latin typeface="Proxima Nova" panose="02000506030000020004" pitchFamily="50" charset="0"/>
                <a:ea typeface="Verdana"/>
                <a:cs typeface="Verdana"/>
              </a:rPr>
              <a:t>consectetur</a:t>
            </a:r>
            <a:r>
              <a:rPr lang="en-US" sz="3200" dirty="0">
                <a:solidFill>
                  <a:prstClr val="black"/>
                </a:solidFill>
                <a:latin typeface="Proxima Nova" panose="02000506030000020004" pitchFamily="50" charset="0"/>
                <a:ea typeface="Verdana"/>
                <a:cs typeface="Verdana"/>
              </a:rPr>
              <a:t> </a:t>
            </a:r>
            <a:r>
              <a:rPr lang="en-US" sz="3200" dirty="0" err="1">
                <a:solidFill>
                  <a:prstClr val="black"/>
                </a:solidFill>
                <a:latin typeface="Proxima Nova" panose="02000506030000020004" pitchFamily="50" charset="0"/>
                <a:ea typeface="Verdana"/>
                <a:cs typeface="Verdana"/>
              </a:rPr>
              <a:t>adipiscing</a:t>
            </a:r>
            <a:r>
              <a:rPr lang="en-US" sz="3200" dirty="0">
                <a:solidFill>
                  <a:prstClr val="black"/>
                </a:solidFill>
                <a:latin typeface="Proxima Nova" panose="02000506030000020004" pitchFamily="50" charset="0"/>
                <a:ea typeface="Verdana"/>
                <a:cs typeface="Verdana"/>
              </a:rPr>
              <a:t> </a:t>
            </a:r>
            <a:r>
              <a:rPr lang="en-US" sz="3200" dirty="0" err="1">
                <a:solidFill>
                  <a:prstClr val="black"/>
                </a:solidFill>
                <a:latin typeface="Proxima Nova" panose="02000506030000020004" pitchFamily="50" charset="0"/>
                <a:ea typeface="Verdana"/>
                <a:cs typeface="Verdana"/>
              </a:rPr>
              <a:t>elit</a:t>
            </a:r>
            <a:r>
              <a:rPr lang="en-US" sz="3200" dirty="0">
                <a:solidFill>
                  <a:prstClr val="black"/>
                </a:solidFill>
                <a:latin typeface="Proxima Nova" panose="02000506030000020004" pitchFamily="50" charset="0"/>
                <a:ea typeface="Verdana"/>
                <a:cs typeface="Verdana"/>
              </a:rPr>
              <a:t>. Sed </a:t>
            </a:r>
            <a:r>
              <a:rPr lang="en-US" sz="3200" dirty="0" err="1">
                <a:solidFill>
                  <a:prstClr val="black"/>
                </a:solidFill>
                <a:latin typeface="Proxima Nova" panose="02000506030000020004" pitchFamily="50" charset="0"/>
                <a:ea typeface="Verdana"/>
                <a:cs typeface="Verdana"/>
              </a:rPr>
              <a:t>vehicula</a:t>
            </a:r>
            <a:r>
              <a:rPr lang="en-US" sz="3200" dirty="0">
                <a:solidFill>
                  <a:prstClr val="black"/>
                </a:solidFill>
                <a:latin typeface="Proxima Nova" panose="02000506030000020004" pitchFamily="50" charset="0"/>
                <a:ea typeface="Verdana"/>
                <a:cs typeface="Verdana"/>
              </a:rPr>
              <a:t> ex in dolor </a:t>
            </a:r>
            <a:r>
              <a:rPr lang="en-US" sz="3200" dirty="0" err="1">
                <a:solidFill>
                  <a:prstClr val="black"/>
                </a:solidFill>
                <a:latin typeface="Proxima Nova" panose="02000506030000020004" pitchFamily="50" charset="0"/>
                <a:ea typeface="Verdana"/>
                <a:cs typeface="Verdana"/>
              </a:rPr>
              <a:t>iaculis</a:t>
            </a:r>
            <a:r>
              <a:rPr lang="en-US" sz="3200" dirty="0">
                <a:solidFill>
                  <a:prstClr val="black"/>
                </a:solidFill>
                <a:latin typeface="Proxima Nova" panose="02000506030000020004" pitchFamily="50" charset="0"/>
                <a:ea typeface="Verdana"/>
                <a:cs typeface="Verdana"/>
              </a:rPr>
              <a:t>, ac </a:t>
            </a:r>
            <a:r>
              <a:rPr lang="en-US" sz="3200" dirty="0" err="1">
                <a:solidFill>
                  <a:prstClr val="black"/>
                </a:solidFill>
                <a:latin typeface="Proxima Nova" panose="02000506030000020004" pitchFamily="50" charset="0"/>
                <a:ea typeface="Verdana"/>
                <a:cs typeface="Verdana"/>
              </a:rPr>
              <a:t>scelerisque</a:t>
            </a:r>
            <a:r>
              <a:rPr lang="en-US" sz="3200" dirty="0">
                <a:solidFill>
                  <a:prstClr val="black"/>
                </a:solidFill>
                <a:latin typeface="Proxima Nova" panose="02000506030000020004" pitchFamily="50" charset="0"/>
                <a:ea typeface="Verdana"/>
                <a:cs typeface="Verdana"/>
              </a:rPr>
              <a:t> diam porta. </a:t>
            </a:r>
            <a:r>
              <a:rPr lang="en-US" sz="3200" dirty="0" err="1">
                <a:solidFill>
                  <a:prstClr val="black"/>
                </a:solidFill>
                <a:latin typeface="Proxima Nova" panose="02000506030000020004" pitchFamily="50" charset="0"/>
                <a:ea typeface="Verdana"/>
                <a:cs typeface="Verdana"/>
              </a:rPr>
              <a:t>Nulla</a:t>
            </a:r>
            <a:r>
              <a:rPr lang="en-US" sz="3200" dirty="0">
                <a:solidFill>
                  <a:prstClr val="black"/>
                </a:solidFill>
                <a:latin typeface="Proxima Nova" panose="02000506030000020004" pitchFamily="50" charset="0"/>
                <a:ea typeface="Verdana"/>
                <a:cs typeface="Verdana"/>
              </a:rPr>
              <a:t> </a:t>
            </a:r>
            <a:r>
              <a:rPr lang="en-US" sz="3200" dirty="0" err="1">
                <a:solidFill>
                  <a:prstClr val="black"/>
                </a:solidFill>
                <a:latin typeface="Proxima Nova" panose="02000506030000020004" pitchFamily="50" charset="0"/>
                <a:ea typeface="Verdana"/>
                <a:cs typeface="Verdana"/>
              </a:rPr>
              <a:t>fringilla</a:t>
            </a:r>
            <a:r>
              <a:rPr lang="en-US" sz="3200" dirty="0">
                <a:solidFill>
                  <a:prstClr val="black"/>
                </a:solidFill>
                <a:latin typeface="Proxima Nova" panose="02000506030000020004" pitchFamily="50" charset="0"/>
                <a:ea typeface="Verdana"/>
                <a:cs typeface="Verdana"/>
              </a:rPr>
              <a:t> porta </a:t>
            </a:r>
            <a:r>
              <a:rPr lang="en-US" sz="3200" dirty="0" err="1">
                <a:solidFill>
                  <a:prstClr val="black"/>
                </a:solidFill>
                <a:latin typeface="Proxima Nova" panose="02000506030000020004" pitchFamily="50" charset="0"/>
                <a:ea typeface="Verdana"/>
                <a:cs typeface="Verdana"/>
              </a:rPr>
              <a:t>tincidunt</a:t>
            </a:r>
            <a:r>
              <a:rPr lang="en-US" sz="3200" dirty="0">
                <a:solidFill>
                  <a:prstClr val="black"/>
                </a:solidFill>
                <a:latin typeface="Proxima Nova" panose="02000506030000020004" pitchFamily="50" charset="0"/>
                <a:ea typeface="Verdana"/>
                <a:cs typeface="Verdana"/>
              </a:rPr>
              <a:t>. </a:t>
            </a:r>
          </a:p>
          <a:p>
            <a:pPr marL="0" lvl="0" indent="0">
              <a:buClrTx/>
              <a:buSzTx/>
              <a:buNone/>
              <a:defRPr/>
            </a:pPr>
            <a:endParaRPr lang="en-US" sz="3200" dirty="0">
              <a:solidFill>
                <a:prstClr val="black"/>
              </a:solidFill>
              <a:latin typeface="Proxima Nova" panose="02000506030000020004" pitchFamily="50" charset="0"/>
              <a:ea typeface="Verdana"/>
              <a:cs typeface="Verdana"/>
            </a:endParaRPr>
          </a:p>
          <a:p>
            <a:pPr marL="457200" lvl="0" indent="-457200">
              <a:buFont typeface="Proxima Nova" panose="02000506030000020004" pitchFamily="50" charset="0"/>
              <a:buChar char="›"/>
              <a:defRPr/>
            </a:pPr>
            <a:r>
              <a:rPr lang="en-US" sz="3200" dirty="0">
                <a:solidFill>
                  <a:prstClr val="black"/>
                </a:solidFill>
                <a:latin typeface="Proxima Nova" panose="02000506030000020004" pitchFamily="50" charset="0"/>
                <a:ea typeface="Verdana"/>
                <a:cs typeface="Verdana"/>
              </a:rPr>
              <a:t>Bullet Point</a:t>
            </a:r>
          </a:p>
          <a:p>
            <a:pPr marL="457200" lvl="0" indent="-457200">
              <a:buFont typeface="Proxima Nova" panose="02000506030000020004" pitchFamily="50" charset="0"/>
              <a:buChar char="›"/>
              <a:defRPr/>
            </a:pPr>
            <a:r>
              <a:rPr lang="en-US" sz="3200" dirty="0">
                <a:solidFill>
                  <a:prstClr val="black"/>
                </a:solidFill>
                <a:latin typeface="Proxima Nova" panose="02000506030000020004" pitchFamily="50" charset="0"/>
                <a:ea typeface="Verdana"/>
                <a:cs typeface="Verdana"/>
              </a:rPr>
              <a:t>Bullet Point</a:t>
            </a:r>
          </a:p>
          <a:p>
            <a:pPr marL="457200" lvl="0" indent="-457200">
              <a:buFont typeface="Proxima Nova" panose="02000506030000020004" pitchFamily="50" charset="0"/>
              <a:buChar char="›"/>
              <a:defRPr/>
            </a:pPr>
            <a:r>
              <a:rPr lang="en-US" sz="3200" dirty="0">
                <a:solidFill>
                  <a:prstClr val="black"/>
                </a:solidFill>
                <a:latin typeface="Proxima Nova" panose="02000506030000020004" pitchFamily="50" charset="0"/>
                <a:ea typeface="Verdana"/>
                <a:cs typeface="Verdana"/>
              </a:rPr>
              <a:t>Bullet Point</a:t>
            </a:r>
          </a:p>
        </p:txBody>
      </p:sp>
    </p:spTree>
    <p:extLst>
      <p:ext uri="{BB962C8B-B14F-4D97-AF65-F5344CB8AC3E}">
        <p14:creationId xmlns:p14="http://schemas.microsoft.com/office/powerpoint/2010/main" val="28011947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Rectangle 13">
            <a:extLst>
              <a:ext uri="{FF2B5EF4-FFF2-40B4-BE49-F238E27FC236}">
                <a16:creationId xmlns:a16="http://schemas.microsoft.com/office/drawing/2014/main" id="{9D415693-E2CB-4DB4-B07C-2F96B0CAB302}"/>
              </a:ext>
            </a:extLst>
          </p:cNvPr>
          <p:cNvSpPr/>
          <p:nvPr userDrawn="1"/>
        </p:nvSpPr>
        <p:spPr>
          <a:xfrm>
            <a:off x="7854462" y="988536"/>
            <a:ext cx="4329129" cy="4880927"/>
          </a:xfrm>
          <a:prstGeom prst="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14C1BF67-E354-4E04-8F94-BABF2B7D1AFB}"/>
              </a:ext>
            </a:extLst>
          </p:cNvPr>
          <p:cNvSpPr/>
          <p:nvPr userDrawn="1"/>
        </p:nvSpPr>
        <p:spPr>
          <a:xfrm>
            <a:off x="5107816" y="633613"/>
            <a:ext cx="5571908" cy="5571906"/>
          </a:xfrm>
          <a:prstGeom prst="ellipse">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Picture Placeholder 5">
            <a:extLst>
              <a:ext uri="{FF2B5EF4-FFF2-40B4-BE49-F238E27FC236}">
                <a16:creationId xmlns:a16="http://schemas.microsoft.com/office/drawing/2014/main" id="{FF6AC390-6F85-4B64-AE7A-E8E0D8FC89CF}"/>
              </a:ext>
            </a:extLst>
          </p:cNvPr>
          <p:cNvSpPr>
            <a:spLocks noGrp="1"/>
          </p:cNvSpPr>
          <p:nvPr>
            <p:ph type="pic" sz="quarter" idx="13"/>
          </p:nvPr>
        </p:nvSpPr>
        <p:spPr>
          <a:xfrm>
            <a:off x="5455212" y="988536"/>
            <a:ext cx="4884848" cy="4884848"/>
          </a:xfrm>
          <a:prstGeom prst="ellipse">
            <a:avLst/>
          </a:prstGeom>
          <a:solidFill>
            <a:schemeClr val="bg1">
              <a:lumMod val="85000"/>
            </a:schemeClr>
          </a:solidFill>
        </p:spPr>
        <p:txBody>
          <a:bodyPr anchor="ctr"/>
          <a:lstStyle>
            <a:lvl1pPr marL="0" indent="0" algn="ctr">
              <a:buNone/>
              <a:defRPr/>
            </a:lvl1pPr>
          </a:lstStyle>
          <a:p>
            <a:r>
              <a:rPr lang="en-US" noProof="0"/>
              <a:t>Click icon to add picture</a:t>
            </a:r>
            <a:endParaRPr lang="en-US" noProof="0" dirty="0"/>
          </a:p>
        </p:txBody>
      </p:sp>
      <p:pic>
        <p:nvPicPr>
          <p:cNvPr id="5" name="Picture 4">
            <a:extLst>
              <a:ext uri="{FF2B5EF4-FFF2-40B4-BE49-F238E27FC236}">
                <a16:creationId xmlns:a16="http://schemas.microsoft.com/office/drawing/2014/main" id="{907E9831-25B1-460D-8E03-DFF4DEEB3433}"/>
              </a:ext>
            </a:extLst>
          </p:cNvPr>
          <p:cNvPicPr>
            <a:picLocks noChangeAspect="1"/>
          </p:cNvPicPr>
          <p:nvPr userDrawn="1"/>
        </p:nvPicPr>
        <p:blipFill>
          <a:blip r:embed="rId2"/>
          <a:stretch>
            <a:fillRect/>
          </a:stretch>
        </p:blipFill>
        <p:spPr>
          <a:xfrm>
            <a:off x="96644" y="5815494"/>
            <a:ext cx="1048603" cy="1042506"/>
          </a:xfrm>
          <a:prstGeom prst="rect">
            <a:avLst/>
          </a:prstGeom>
        </p:spPr>
      </p:pic>
    </p:spTree>
    <p:extLst>
      <p:ext uri="{BB962C8B-B14F-4D97-AF65-F5344CB8AC3E}">
        <p14:creationId xmlns:p14="http://schemas.microsoft.com/office/powerpoint/2010/main" val="19699861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Slides 2">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15A62D91-2D47-4345-BD19-4DFCE65CA628}"/>
              </a:ext>
            </a:extLst>
          </p:cNvPr>
          <p:cNvSpPr txBox="1"/>
          <p:nvPr userDrawn="1"/>
        </p:nvSpPr>
        <p:spPr>
          <a:xfrm>
            <a:off x="680303" y="4347530"/>
            <a:ext cx="2573079" cy="584775"/>
          </a:xfrm>
          <a:prstGeom prst="rect">
            <a:avLst/>
          </a:prstGeom>
          <a:noFill/>
        </p:spPr>
        <p:txBody>
          <a:bodyPr wrap="square" rtlCol="0">
            <a:spAutoFit/>
          </a:bodyPr>
          <a:lstStyle/>
          <a:p>
            <a:pPr algn="ctr"/>
            <a:r>
              <a:rPr lang="en-US" sz="16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Diverse + </a:t>
            </a:r>
            <a:br>
              <a:rPr lang="en-US" sz="16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br>
            <a:r>
              <a:rPr lang="en-US" sz="16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Connected Region</a:t>
            </a:r>
          </a:p>
        </p:txBody>
      </p:sp>
      <p:pic>
        <p:nvPicPr>
          <p:cNvPr id="3" name="Picture 2">
            <a:extLst>
              <a:ext uri="{FF2B5EF4-FFF2-40B4-BE49-F238E27FC236}">
                <a16:creationId xmlns:a16="http://schemas.microsoft.com/office/drawing/2014/main" id="{1C305162-9395-44FA-878C-8849F87F31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0302" y="1813382"/>
            <a:ext cx="4669638" cy="3979170"/>
          </a:xfrm>
          <a:prstGeom prst="rect">
            <a:avLst/>
          </a:prstGeom>
        </p:spPr>
      </p:pic>
      <p:sp>
        <p:nvSpPr>
          <p:cNvPr id="7" name="Text Placeholder 12">
            <a:extLst>
              <a:ext uri="{FF2B5EF4-FFF2-40B4-BE49-F238E27FC236}">
                <a16:creationId xmlns:a16="http://schemas.microsoft.com/office/drawing/2014/main" id="{CDB0653B-17A9-4CDD-9AFB-9847F2D1F496}"/>
              </a:ext>
            </a:extLst>
          </p:cNvPr>
          <p:cNvSpPr>
            <a:spLocks noGrp="1"/>
          </p:cNvSpPr>
          <p:nvPr>
            <p:ph type="body" sz="quarter" idx="13" hasCustomPrompt="1"/>
          </p:nvPr>
        </p:nvSpPr>
        <p:spPr>
          <a:xfrm>
            <a:off x="725488" y="322731"/>
            <a:ext cx="5602288" cy="914400"/>
          </a:xfrm>
          <a:prstGeom prst="rect">
            <a:avLst/>
          </a:prstGeom>
        </p:spPr>
        <p:txBody>
          <a:bodyPr/>
          <a:lstStyle>
            <a:lvl1pPr marL="0" indent="0">
              <a:buNone/>
              <a:defRPr sz="5400" b="1" cap="all" baseline="0">
                <a:solidFill>
                  <a:srgbClr val="0095C8"/>
                </a:solidFill>
                <a:latin typeface="Proxima Nova Extrabold" panose="02000506030000020004" pitchFamily="50" charset="0"/>
                <a:ea typeface="Open Sans" panose="020B0606030504020204" pitchFamily="34" charset="0"/>
                <a:cs typeface="Open Sans" panose="020B0606030504020204" pitchFamily="34" charset="0"/>
              </a:defRPr>
            </a:lvl1pPr>
            <a:lvl2pPr marL="457200" indent="0">
              <a:buNone/>
              <a:defRPr sz="5400" b="1">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sz="5400" b="1">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sz="5400" b="1">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sz="5400" b="1">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HEADLINE</a:t>
            </a:r>
          </a:p>
        </p:txBody>
      </p:sp>
      <p:sp>
        <p:nvSpPr>
          <p:cNvPr id="8" name="Text Placeholder 14">
            <a:extLst>
              <a:ext uri="{FF2B5EF4-FFF2-40B4-BE49-F238E27FC236}">
                <a16:creationId xmlns:a16="http://schemas.microsoft.com/office/drawing/2014/main" id="{AD6691A2-EA0E-4D08-89C4-F632FCD7F709}"/>
              </a:ext>
            </a:extLst>
          </p:cNvPr>
          <p:cNvSpPr>
            <a:spLocks noGrp="1"/>
          </p:cNvSpPr>
          <p:nvPr>
            <p:ph type="body" sz="quarter" idx="14" hasCustomPrompt="1"/>
          </p:nvPr>
        </p:nvSpPr>
        <p:spPr>
          <a:xfrm>
            <a:off x="5904411" y="1846263"/>
            <a:ext cx="5758952" cy="3559175"/>
          </a:xfrm>
          <a:prstGeom prst="rect">
            <a:avLst/>
          </a:prstGeom>
        </p:spPr>
        <p:txBody>
          <a:bodyPr/>
          <a:lstStyle>
            <a:lvl1pPr marL="457200" marR="0" indent="-457200" algn="l" defTabSz="914400" rtl="0" eaLnBrk="1" fontAlgn="auto" latinLnBrk="0" hangingPunct="1">
              <a:lnSpc>
                <a:spcPct val="100000"/>
              </a:lnSpc>
              <a:spcBef>
                <a:spcPts val="0"/>
              </a:spcBef>
              <a:spcAft>
                <a:spcPts val="0"/>
              </a:spcAft>
              <a:buClr>
                <a:srgbClr val="F04923"/>
              </a:buClr>
              <a:buSzTx/>
              <a:buFont typeface="Proxima Nova" panose="02000506030000020004" pitchFamily="50" charset="0"/>
              <a:buChar char="›"/>
              <a:tabLst/>
              <a:defRPr baseline="0">
                <a:latin typeface="Open Sans" panose="020B0606030504020204" pitchFamily="34" charset="0"/>
                <a:ea typeface="Open Sans" panose="020B0606030504020204" pitchFamily="34" charset="0"/>
                <a:cs typeface="Open Sans" panose="020B0606030504020204" pitchFamily="34" charset="0"/>
              </a:defRPr>
            </a:lvl1pPr>
          </a:lstStyle>
          <a:p>
            <a:pPr marL="457200" lvl="0" indent="-457200">
              <a:buFont typeface="Proxima Nova" panose="02000506030000020004" pitchFamily="50" charset="0"/>
              <a:buChar char="›"/>
              <a:defRPr/>
            </a:pPr>
            <a:r>
              <a:rPr lang="en-US" sz="3200" dirty="0">
                <a:solidFill>
                  <a:prstClr val="black"/>
                </a:solidFill>
                <a:latin typeface="Proxima Nova" panose="02000506030000020004" pitchFamily="50" charset="0"/>
                <a:ea typeface="Verdana"/>
                <a:cs typeface="Verdana"/>
              </a:rPr>
              <a:t>Bullet Point</a:t>
            </a:r>
          </a:p>
          <a:p>
            <a:pPr marL="457200" lvl="0" indent="-457200">
              <a:buFont typeface="Proxima Nova" panose="02000506030000020004" pitchFamily="50" charset="0"/>
              <a:buChar char="›"/>
              <a:defRPr/>
            </a:pPr>
            <a:r>
              <a:rPr lang="en-US" sz="3200" dirty="0">
                <a:solidFill>
                  <a:prstClr val="black"/>
                </a:solidFill>
                <a:latin typeface="Proxima Nova" panose="02000506030000020004" pitchFamily="50" charset="0"/>
                <a:ea typeface="Verdana"/>
                <a:cs typeface="Verdana"/>
              </a:rPr>
              <a:t>Bullet Point</a:t>
            </a:r>
          </a:p>
          <a:p>
            <a:pPr marL="457200" marR="0" lvl="0" indent="-457200" algn="l" defTabSz="914400" rtl="0" eaLnBrk="1" fontAlgn="auto" latinLnBrk="0" hangingPunct="1">
              <a:lnSpc>
                <a:spcPct val="100000"/>
              </a:lnSpc>
              <a:spcBef>
                <a:spcPts val="0"/>
              </a:spcBef>
              <a:spcAft>
                <a:spcPts val="0"/>
              </a:spcAft>
              <a:buClr>
                <a:srgbClr val="F04923"/>
              </a:buClr>
              <a:buSzTx/>
              <a:buFont typeface="Proxima Nova" panose="02000506030000020004" pitchFamily="50" charset="0"/>
              <a:buChar char="›"/>
              <a:tabLst/>
              <a:defRPr/>
            </a:pPr>
            <a:r>
              <a:rPr lang="en-US" sz="3200" dirty="0">
                <a:solidFill>
                  <a:prstClr val="black"/>
                </a:solidFill>
                <a:latin typeface="Proxima Nova" panose="02000506030000020004" pitchFamily="50" charset="0"/>
                <a:ea typeface="Verdana"/>
                <a:cs typeface="Verdana"/>
              </a:rPr>
              <a:t>Bullet Point</a:t>
            </a:r>
          </a:p>
          <a:p>
            <a:pPr marL="457200" marR="0" lvl="0" indent="-457200" algn="l" defTabSz="914400" rtl="0" eaLnBrk="1" fontAlgn="auto" latinLnBrk="0" hangingPunct="1">
              <a:lnSpc>
                <a:spcPct val="100000"/>
              </a:lnSpc>
              <a:spcBef>
                <a:spcPts val="0"/>
              </a:spcBef>
              <a:spcAft>
                <a:spcPts val="0"/>
              </a:spcAft>
              <a:buClr>
                <a:srgbClr val="F04923"/>
              </a:buClr>
              <a:buSzTx/>
              <a:buFont typeface="Proxima Nova" panose="02000506030000020004" pitchFamily="50" charset="0"/>
              <a:buChar char="›"/>
              <a:tabLst/>
              <a:defRPr/>
            </a:pPr>
            <a:r>
              <a:rPr lang="en-US" sz="3200" dirty="0">
                <a:solidFill>
                  <a:prstClr val="black"/>
                </a:solidFill>
                <a:latin typeface="Proxima Nova" panose="02000506030000020004" pitchFamily="50" charset="0"/>
                <a:ea typeface="Verdana"/>
                <a:cs typeface="Verdana"/>
              </a:rPr>
              <a:t>Bullet Point</a:t>
            </a:r>
          </a:p>
          <a:p>
            <a:pPr marL="457200" lvl="0" indent="-457200">
              <a:buFont typeface="Proxima Nova" panose="02000506030000020004" pitchFamily="50" charset="0"/>
              <a:buChar char="›"/>
              <a:defRPr/>
            </a:pPr>
            <a:endParaRPr lang="en-US" sz="3200" dirty="0">
              <a:solidFill>
                <a:prstClr val="black"/>
              </a:solidFill>
              <a:latin typeface="Proxima Nova" panose="02000506030000020004" pitchFamily="50" charset="0"/>
              <a:ea typeface="Verdana"/>
              <a:cs typeface="Verdana"/>
            </a:endParaRPr>
          </a:p>
        </p:txBody>
      </p:sp>
    </p:spTree>
    <p:extLst>
      <p:ext uri="{BB962C8B-B14F-4D97-AF65-F5344CB8AC3E}">
        <p14:creationId xmlns:p14="http://schemas.microsoft.com/office/powerpoint/2010/main" val="397488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Slides 3">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15A62D91-2D47-4345-BD19-4DFCE65CA628}"/>
              </a:ext>
            </a:extLst>
          </p:cNvPr>
          <p:cNvSpPr txBox="1"/>
          <p:nvPr userDrawn="1"/>
        </p:nvSpPr>
        <p:spPr>
          <a:xfrm>
            <a:off x="680303" y="4347530"/>
            <a:ext cx="2573079" cy="584775"/>
          </a:xfrm>
          <a:prstGeom prst="rect">
            <a:avLst/>
          </a:prstGeom>
          <a:noFill/>
        </p:spPr>
        <p:txBody>
          <a:bodyPr wrap="square" rtlCol="0">
            <a:spAutoFit/>
          </a:bodyPr>
          <a:lstStyle/>
          <a:p>
            <a:pPr algn="ctr"/>
            <a:r>
              <a:rPr lang="en-US" sz="16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Diverse + </a:t>
            </a:r>
            <a:br>
              <a:rPr lang="en-US" sz="16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br>
            <a:r>
              <a:rPr lang="en-US" sz="16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Connected Region</a:t>
            </a:r>
          </a:p>
        </p:txBody>
      </p:sp>
      <p:pic>
        <p:nvPicPr>
          <p:cNvPr id="4" name="Picture 3">
            <a:extLst>
              <a:ext uri="{FF2B5EF4-FFF2-40B4-BE49-F238E27FC236}">
                <a16:creationId xmlns:a16="http://schemas.microsoft.com/office/drawing/2014/main" id="{B8D134AA-F904-4557-A093-13CEF0383B0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5488" y="1899185"/>
            <a:ext cx="4677344" cy="3230165"/>
          </a:xfrm>
          <a:prstGeom prst="rect">
            <a:avLst/>
          </a:prstGeom>
        </p:spPr>
      </p:pic>
      <p:sp>
        <p:nvSpPr>
          <p:cNvPr id="8" name="Text Placeholder 12">
            <a:extLst>
              <a:ext uri="{FF2B5EF4-FFF2-40B4-BE49-F238E27FC236}">
                <a16:creationId xmlns:a16="http://schemas.microsoft.com/office/drawing/2014/main" id="{C3D5BB07-B838-420D-8B97-63B42F679BA2}"/>
              </a:ext>
            </a:extLst>
          </p:cNvPr>
          <p:cNvSpPr>
            <a:spLocks noGrp="1"/>
          </p:cNvSpPr>
          <p:nvPr>
            <p:ph type="body" sz="quarter" idx="13" hasCustomPrompt="1"/>
          </p:nvPr>
        </p:nvSpPr>
        <p:spPr>
          <a:xfrm>
            <a:off x="725488" y="322731"/>
            <a:ext cx="5602288" cy="914400"/>
          </a:xfrm>
          <a:prstGeom prst="rect">
            <a:avLst/>
          </a:prstGeom>
        </p:spPr>
        <p:txBody>
          <a:bodyPr/>
          <a:lstStyle>
            <a:lvl1pPr marL="0" indent="0">
              <a:buNone/>
              <a:defRPr sz="5400" b="1" cap="all" baseline="0">
                <a:solidFill>
                  <a:srgbClr val="0095C8"/>
                </a:solidFill>
                <a:latin typeface="Proxima Nova Extrabold" panose="02000506030000020004" pitchFamily="50" charset="0"/>
                <a:ea typeface="Open Sans" panose="020B0606030504020204" pitchFamily="34" charset="0"/>
                <a:cs typeface="Open Sans" panose="020B0606030504020204" pitchFamily="34" charset="0"/>
              </a:defRPr>
            </a:lvl1pPr>
            <a:lvl2pPr marL="457200" indent="0">
              <a:buNone/>
              <a:defRPr sz="5400" b="1">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sz="5400" b="1">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sz="5400" b="1">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sz="5400" b="1">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HEADLINE</a:t>
            </a:r>
          </a:p>
        </p:txBody>
      </p:sp>
      <p:sp>
        <p:nvSpPr>
          <p:cNvPr id="9" name="Text Placeholder 14">
            <a:extLst>
              <a:ext uri="{FF2B5EF4-FFF2-40B4-BE49-F238E27FC236}">
                <a16:creationId xmlns:a16="http://schemas.microsoft.com/office/drawing/2014/main" id="{BA677063-F695-4B2C-90BC-3DCF6F71DD35}"/>
              </a:ext>
            </a:extLst>
          </p:cNvPr>
          <p:cNvSpPr>
            <a:spLocks noGrp="1"/>
          </p:cNvSpPr>
          <p:nvPr>
            <p:ph type="body" sz="quarter" idx="14" hasCustomPrompt="1"/>
          </p:nvPr>
        </p:nvSpPr>
        <p:spPr>
          <a:xfrm>
            <a:off x="5904411" y="1846263"/>
            <a:ext cx="5758952" cy="3559175"/>
          </a:xfrm>
          <a:prstGeom prst="rect">
            <a:avLst/>
          </a:prstGeom>
        </p:spPr>
        <p:txBody>
          <a:bodyPr/>
          <a:lstStyle>
            <a:lvl1pPr marL="457200" marR="0" indent="-457200" algn="l" defTabSz="914400" rtl="0" eaLnBrk="1" fontAlgn="auto" latinLnBrk="0" hangingPunct="1">
              <a:lnSpc>
                <a:spcPct val="100000"/>
              </a:lnSpc>
              <a:spcBef>
                <a:spcPts val="0"/>
              </a:spcBef>
              <a:spcAft>
                <a:spcPts val="0"/>
              </a:spcAft>
              <a:buClr>
                <a:srgbClr val="F04923"/>
              </a:buClr>
              <a:buSzTx/>
              <a:buFont typeface="Proxima Nova" panose="02000506030000020004" pitchFamily="50" charset="0"/>
              <a:buChar char="›"/>
              <a:tabLst/>
              <a:defRPr baseline="0">
                <a:latin typeface="Open Sans" panose="020B0606030504020204" pitchFamily="34" charset="0"/>
                <a:ea typeface="Open Sans" panose="020B0606030504020204" pitchFamily="34" charset="0"/>
                <a:cs typeface="Open Sans" panose="020B0606030504020204" pitchFamily="34" charset="0"/>
              </a:defRPr>
            </a:lvl1pPr>
          </a:lstStyle>
          <a:p>
            <a:pPr marL="457200" lvl="0" indent="-457200">
              <a:buFont typeface="Proxima Nova" panose="02000506030000020004" pitchFamily="50" charset="0"/>
              <a:buChar char="›"/>
              <a:defRPr/>
            </a:pPr>
            <a:r>
              <a:rPr lang="en-US" sz="3200" dirty="0">
                <a:solidFill>
                  <a:prstClr val="black"/>
                </a:solidFill>
                <a:latin typeface="Proxima Nova" panose="02000506030000020004" pitchFamily="50" charset="0"/>
                <a:ea typeface="Verdana"/>
                <a:cs typeface="Verdana"/>
              </a:rPr>
              <a:t>Bullet Point</a:t>
            </a:r>
          </a:p>
          <a:p>
            <a:pPr marL="457200" lvl="0" indent="-457200">
              <a:buFont typeface="Proxima Nova" panose="02000506030000020004" pitchFamily="50" charset="0"/>
              <a:buChar char="›"/>
              <a:defRPr/>
            </a:pPr>
            <a:r>
              <a:rPr lang="en-US" sz="3200" dirty="0">
                <a:solidFill>
                  <a:prstClr val="black"/>
                </a:solidFill>
                <a:latin typeface="Proxima Nova" panose="02000506030000020004" pitchFamily="50" charset="0"/>
                <a:ea typeface="Verdana"/>
                <a:cs typeface="Verdana"/>
              </a:rPr>
              <a:t>Bullet Point</a:t>
            </a:r>
          </a:p>
          <a:p>
            <a:pPr marL="457200" marR="0" lvl="0" indent="-457200" algn="l" defTabSz="914400" rtl="0" eaLnBrk="1" fontAlgn="auto" latinLnBrk="0" hangingPunct="1">
              <a:lnSpc>
                <a:spcPct val="100000"/>
              </a:lnSpc>
              <a:spcBef>
                <a:spcPts val="0"/>
              </a:spcBef>
              <a:spcAft>
                <a:spcPts val="0"/>
              </a:spcAft>
              <a:buClr>
                <a:srgbClr val="F04923"/>
              </a:buClr>
              <a:buSzTx/>
              <a:buFont typeface="Proxima Nova" panose="02000506030000020004" pitchFamily="50" charset="0"/>
              <a:buChar char="›"/>
              <a:tabLst/>
              <a:defRPr/>
            </a:pPr>
            <a:r>
              <a:rPr lang="en-US" sz="3200" dirty="0">
                <a:solidFill>
                  <a:prstClr val="black"/>
                </a:solidFill>
                <a:latin typeface="Proxima Nova" panose="02000506030000020004" pitchFamily="50" charset="0"/>
                <a:ea typeface="Verdana"/>
                <a:cs typeface="Verdana"/>
              </a:rPr>
              <a:t>Bullet Point</a:t>
            </a:r>
          </a:p>
          <a:p>
            <a:pPr marL="457200" marR="0" lvl="0" indent="-457200" algn="l" defTabSz="914400" rtl="0" eaLnBrk="1" fontAlgn="auto" latinLnBrk="0" hangingPunct="1">
              <a:lnSpc>
                <a:spcPct val="100000"/>
              </a:lnSpc>
              <a:spcBef>
                <a:spcPts val="0"/>
              </a:spcBef>
              <a:spcAft>
                <a:spcPts val="0"/>
              </a:spcAft>
              <a:buClr>
                <a:srgbClr val="F04923"/>
              </a:buClr>
              <a:buSzTx/>
              <a:buFont typeface="Proxima Nova" panose="02000506030000020004" pitchFamily="50" charset="0"/>
              <a:buChar char="›"/>
              <a:tabLst/>
              <a:defRPr/>
            </a:pPr>
            <a:r>
              <a:rPr lang="en-US" sz="3200" dirty="0">
                <a:solidFill>
                  <a:prstClr val="black"/>
                </a:solidFill>
                <a:latin typeface="Proxima Nova" panose="02000506030000020004" pitchFamily="50" charset="0"/>
                <a:ea typeface="Verdana"/>
                <a:cs typeface="Verdana"/>
              </a:rPr>
              <a:t>Bullet Point</a:t>
            </a:r>
          </a:p>
          <a:p>
            <a:pPr marL="457200" lvl="0" indent="-457200">
              <a:buFont typeface="Proxima Nova" panose="02000506030000020004" pitchFamily="50" charset="0"/>
              <a:buChar char="›"/>
              <a:defRPr/>
            </a:pPr>
            <a:endParaRPr lang="en-US" sz="3200" dirty="0">
              <a:solidFill>
                <a:prstClr val="black"/>
              </a:solidFill>
              <a:latin typeface="Proxima Nova" panose="02000506030000020004" pitchFamily="50" charset="0"/>
              <a:ea typeface="Verdana"/>
              <a:cs typeface="Verdana"/>
            </a:endParaRPr>
          </a:p>
        </p:txBody>
      </p:sp>
    </p:spTree>
    <p:extLst>
      <p:ext uri="{BB962C8B-B14F-4D97-AF65-F5344CB8AC3E}">
        <p14:creationId xmlns:p14="http://schemas.microsoft.com/office/powerpoint/2010/main" val="24961538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Slides 4">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15A62D91-2D47-4345-BD19-4DFCE65CA628}"/>
              </a:ext>
            </a:extLst>
          </p:cNvPr>
          <p:cNvSpPr txBox="1"/>
          <p:nvPr userDrawn="1"/>
        </p:nvSpPr>
        <p:spPr>
          <a:xfrm>
            <a:off x="680303" y="4347530"/>
            <a:ext cx="2573079" cy="584775"/>
          </a:xfrm>
          <a:prstGeom prst="rect">
            <a:avLst/>
          </a:prstGeom>
          <a:noFill/>
        </p:spPr>
        <p:txBody>
          <a:bodyPr wrap="square" rtlCol="0">
            <a:spAutoFit/>
          </a:bodyPr>
          <a:lstStyle/>
          <a:p>
            <a:pPr algn="ctr"/>
            <a:r>
              <a:rPr lang="en-US" sz="16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Diverse + </a:t>
            </a:r>
            <a:br>
              <a:rPr lang="en-US" sz="16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br>
            <a:r>
              <a:rPr lang="en-US" sz="16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Connected Region</a:t>
            </a:r>
          </a:p>
        </p:txBody>
      </p:sp>
      <p:pic>
        <p:nvPicPr>
          <p:cNvPr id="4" name="Picture 3">
            <a:extLst>
              <a:ext uri="{FF2B5EF4-FFF2-40B4-BE49-F238E27FC236}">
                <a16:creationId xmlns:a16="http://schemas.microsoft.com/office/drawing/2014/main" id="{A0B3FC05-E0BB-4B89-95C4-796A9FC43C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5489" y="1899184"/>
            <a:ext cx="4664733" cy="3221456"/>
          </a:xfrm>
          <a:prstGeom prst="rect">
            <a:avLst/>
          </a:prstGeom>
        </p:spPr>
      </p:pic>
      <p:sp>
        <p:nvSpPr>
          <p:cNvPr id="8" name="Text Placeholder 12">
            <a:extLst>
              <a:ext uri="{FF2B5EF4-FFF2-40B4-BE49-F238E27FC236}">
                <a16:creationId xmlns:a16="http://schemas.microsoft.com/office/drawing/2014/main" id="{2F8C938F-52F1-4D0D-B6C2-A843DB9215EC}"/>
              </a:ext>
            </a:extLst>
          </p:cNvPr>
          <p:cNvSpPr>
            <a:spLocks noGrp="1"/>
          </p:cNvSpPr>
          <p:nvPr>
            <p:ph type="body" sz="quarter" idx="13" hasCustomPrompt="1"/>
          </p:nvPr>
        </p:nvSpPr>
        <p:spPr>
          <a:xfrm>
            <a:off x="725488" y="322731"/>
            <a:ext cx="5602288" cy="914400"/>
          </a:xfrm>
          <a:prstGeom prst="rect">
            <a:avLst/>
          </a:prstGeom>
        </p:spPr>
        <p:txBody>
          <a:bodyPr/>
          <a:lstStyle>
            <a:lvl1pPr marL="0" indent="0">
              <a:buNone/>
              <a:defRPr sz="5400" b="1" cap="all" baseline="0">
                <a:solidFill>
                  <a:srgbClr val="0095C8"/>
                </a:solidFill>
                <a:latin typeface="Proxima Nova Extrabold" panose="02000506030000020004" pitchFamily="50" charset="0"/>
                <a:ea typeface="Open Sans" panose="020B0606030504020204" pitchFamily="34" charset="0"/>
                <a:cs typeface="Open Sans" panose="020B0606030504020204" pitchFamily="34" charset="0"/>
              </a:defRPr>
            </a:lvl1pPr>
            <a:lvl2pPr marL="457200" indent="0">
              <a:buNone/>
              <a:defRPr sz="5400" b="1">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sz="5400" b="1">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sz="5400" b="1">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sz="5400" b="1">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HEADLINE</a:t>
            </a:r>
          </a:p>
        </p:txBody>
      </p:sp>
      <p:sp>
        <p:nvSpPr>
          <p:cNvPr id="9" name="Text Placeholder 14">
            <a:extLst>
              <a:ext uri="{FF2B5EF4-FFF2-40B4-BE49-F238E27FC236}">
                <a16:creationId xmlns:a16="http://schemas.microsoft.com/office/drawing/2014/main" id="{F4935CEE-D21C-435B-AEBB-D673EB869B95}"/>
              </a:ext>
            </a:extLst>
          </p:cNvPr>
          <p:cNvSpPr>
            <a:spLocks noGrp="1"/>
          </p:cNvSpPr>
          <p:nvPr>
            <p:ph type="body" sz="quarter" idx="14" hasCustomPrompt="1"/>
          </p:nvPr>
        </p:nvSpPr>
        <p:spPr>
          <a:xfrm>
            <a:off x="5904411" y="1846263"/>
            <a:ext cx="5758952" cy="3559175"/>
          </a:xfrm>
          <a:prstGeom prst="rect">
            <a:avLst/>
          </a:prstGeom>
        </p:spPr>
        <p:txBody>
          <a:bodyPr/>
          <a:lstStyle>
            <a:lvl1pPr marL="457200" marR="0" indent="-457200" algn="l" defTabSz="914400" rtl="0" eaLnBrk="1" fontAlgn="auto" latinLnBrk="0" hangingPunct="1">
              <a:lnSpc>
                <a:spcPct val="100000"/>
              </a:lnSpc>
              <a:spcBef>
                <a:spcPts val="0"/>
              </a:spcBef>
              <a:spcAft>
                <a:spcPts val="0"/>
              </a:spcAft>
              <a:buClr>
                <a:srgbClr val="F04923"/>
              </a:buClr>
              <a:buSzTx/>
              <a:buFont typeface="Proxima Nova" panose="02000506030000020004" pitchFamily="50" charset="0"/>
              <a:buChar char="›"/>
              <a:tabLst/>
              <a:defRPr baseline="0">
                <a:latin typeface="Open Sans" panose="020B0606030504020204" pitchFamily="34" charset="0"/>
                <a:ea typeface="Open Sans" panose="020B0606030504020204" pitchFamily="34" charset="0"/>
                <a:cs typeface="Open Sans" panose="020B0606030504020204" pitchFamily="34" charset="0"/>
              </a:defRPr>
            </a:lvl1pPr>
          </a:lstStyle>
          <a:p>
            <a:pPr marL="457200" lvl="0" indent="-457200">
              <a:buFont typeface="Proxima Nova" panose="02000506030000020004" pitchFamily="50" charset="0"/>
              <a:buChar char="›"/>
              <a:defRPr/>
            </a:pPr>
            <a:r>
              <a:rPr lang="en-US" sz="3200" dirty="0">
                <a:solidFill>
                  <a:prstClr val="black"/>
                </a:solidFill>
                <a:latin typeface="Proxima Nova" panose="02000506030000020004" pitchFamily="50" charset="0"/>
                <a:ea typeface="Verdana"/>
                <a:cs typeface="Verdana"/>
              </a:rPr>
              <a:t>Bullet Point</a:t>
            </a:r>
          </a:p>
          <a:p>
            <a:pPr marL="457200" lvl="0" indent="-457200">
              <a:buFont typeface="Proxima Nova" panose="02000506030000020004" pitchFamily="50" charset="0"/>
              <a:buChar char="›"/>
              <a:defRPr/>
            </a:pPr>
            <a:r>
              <a:rPr lang="en-US" sz="3200" dirty="0">
                <a:solidFill>
                  <a:prstClr val="black"/>
                </a:solidFill>
                <a:latin typeface="Proxima Nova" panose="02000506030000020004" pitchFamily="50" charset="0"/>
                <a:ea typeface="Verdana"/>
                <a:cs typeface="Verdana"/>
              </a:rPr>
              <a:t>Bullet Point</a:t>
            </a:r>
          </a:p>
          <a:p>
            <a:pPr marL="457200" marR="0" lvl="0" indent="-457200" algn="l" defTabSz="914400" rtl="0" eaLnBrk="1" fontAlgn="auto" latinLnBrk="0" hangingPunct="1">
              <a:lnSpc>
                <a:spcPct val="100000"/>
              </a:lnSpc>
              <a:spcBef>
                <a:spcPts val="0"/>
              </a:spcBef>
              <a:spcAft>
                <a:spcPts val="0"/>
              </a:spcAft>
              <a:buClr>
                <a:srgbClr val="F04923"/>
              </a:buClr>
              <a:buSzTx/>
              <a:buFont typeface="Proxima Nova" panose="02000506030000020004" pitchFamily="50" charset="0"/>
              <a:buChar char="›"/>
              <a:tabLst/>
              <a:defRPr/>
            </a:pPr>
            <a:r>
              <a:rPr lang="en-US" sz="3200" dirty="0">
                <a:solidFill>
                  <a:prstClr val="black"/>
                </a:solidFill>
                <a:latin typeface="Proxima Nova" panose="02000506030000020004" pitchFamily="50" charset="0"/>
                <a:ea typeface="Verdana"/>
                <a:cs typeface="Verdana"/>
              </a:rPr>
              <a:t>Bullet Point</a:t>
            </a:r>
          </a:p>
          <a:p>
            <a:pPr marL="457200" marR="0" lvl="0" indent="-457200" algn="l" defTabSz="914400" rtl="0" eaLnBrk="1" fontAlgn="auto" latinLnBrk="0" hangingPunct="1">
              <a:lnSpc>
                <a:spcPct val="100000"/>
              </a:lnSpc>
              <a:spcBef>
                <a:spcPts val="0"/>
              </a:spcBef>
              <a:spcAft>
                <a:spcPts val="0"/>
              </a:spcAft>
              <a:buClr>
                <a:srgbClr val="F04923"/>
              </a:buClr>
              <a:buSzTx/>
              <a:buFont typeface="Proxima Nova" panose="02000506030000020004" pitchFamily="50" charset="0"/>
              <a:buChar char="›"/>
              <a:tabLst/>
              <a:defRPr/>
            </a:pPr>
            <a:r>
              <a:rPr lang="en-US" sz="3200" dirty="0">
                <a:solidFill>
                  <a:prstClr val="black"/>
                </a:solidFill>
                <a:latin typeface="Proxima Nova" panose="02000506030000020004" pitchFamily="50" charset="0"/>
                <a:ea typeface="Verdana"/>
                <a:cs typeface="Verdana"/>
              </a:rPr>
              <a:t>Bullet Point</a:t>
            </a:r>
          </a:p>
          <a:p>
            <a:pPr marL="457200" lvl="0" indent="-457200">
              <a:buFont typeface="Proxima Nova" panose="02000506030000020004" pitchFamily="50" charset="0"/>
              <a:buChar char="›"/>
              <a:defRPr/>
            </a:pPr>
            <a:endParaRPr lang="en-US" sz="3200" dirty="0">
              <a:solidFill>
                <a:prstClr val="black"/>
              </a:solidFill>
              <a:latin typeface="Proxima Nova" panose="02000506030000020004" pitchFamily="50" charset="0"/>
              <a:ea typeface="Verdana"/>
              <a:cs typeface="Verdana"/>
            </a:endParaRPr>
          </a:p>
        </p:txBody>
      </p:sp>
    </p:spTree>
    <p:extLst>
      <p:ext uri="{BB962C8B-B14F-4D97-AF65-F5344CB8AC3E}">
        <p14:creationId xmlns:p14="http://schemas.microsoft.com/office/powerpoint/2010/main" val="3797676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Slides 5">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15A62D91-2D47-4345-BD19-4DFCE65CA628}"/>
              </a:ext>
            </a:extLst>
          </p:cNvPr>
          <p:cNvSpPr txBox="1"/>
          <p:nvPr userDrawn="1"/>
        </p:nvSpPr>
        <p:spPr>
          <a:xfrm>
            <a:off x="680303" y="4347530"/>
            <a:ext cx="2573079" cy="584775"/>
          </a:xfrm>
          <a:prstGeom prst="rect">
            <a:avLst/>
          </a:prstGeom>
          <a:noFill/>
        </p:spPr>
        <p:txBody>
          <a:bodyPr wrap="square" rtlCol="0">
            <a:spAutoFit/>
          </a:bodyPr>
          <a:lstStyle/>
          <a:p>
            <a:pPr algn="ctr"/>
            <a:r>
              <a:rPr lang="en-US" sz="16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Diverse + </a:t>
            </a:r>
            <a:br>
              <a:rPr lang="en-US" sz="16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br>
            <a:r>
              <a:rPr lang="en-US" sz="16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Connected Region</a:t>
            </a:r>
          </a:p>
        </p:txBody>
      </p:sp>
      <p:pic>
        <p:nvPicPr>
          <p:cNvPr id="4" name="Picture 3">
            <a:extLst>
              <a:ext uri="{FF2B5EF4-FFF2-40B4-BE49-F238E27FC236}">
                <a16:creationId xmlns:a16="http://schemas.microsoft.com/office/drawing/2014/main" id="{C096889C-4056-437B-8D53-733AC89171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5488" y="1899185"/>
            <a:ext cx="4677344" cy="3230165"/>
          </a:xfrm>
          <a:prstGeom prst="rect">
            <a:avLst/>
          </a:prstGeom>
        </p:spPr>
      </p:pic>
      <p:sp>
        <p:nvSpPr>
          <p:cNvPr id="8" name="Text Placeholder 12">
            <a:extLst>
              <a:ext uri="{FF2B5EF4-FFF2-40B4-BE49-F238E27FC236}">
                <a16:creationId xmlns:a16="http://schemas.microsoft.com/office/drawing/2014/main" id="{D305902F-B40C-4098-8636-4E4C80664FA4}"/>
              </a:ext>
            </a:extLst>
          </p:cNvPr>
          <p:cNvSpPr>
            <a:spLocks noGrp="1"/>
          </p:cNvSpPr>
          <p:nvPr>
            <p:ph type="body" sz="quarter" idx="13" hasCustomPrompt="1"/>
          </p:nvPr>
        </p:nvSpPr>
        <p:spPr>
          <a:xfrm>
            <a:off x="725488" y="322731"/>
            <a:ext cx="5602288" cy="914400"/>
          </a:xfrm>
          <a:prstGeom prst="rect">
            <a:avLst/>
          </a:prstGeom>
        </p:spPr>
        <p:txBody>
          <a:bodyPr/>
          <a:lstStyle>
            <a:lvl1pPr marL="0" indent="0">
              <a:buNone/>
              <a:defRPr sz="5400" b="1" cap="all" baseline="0">
                <a:solidFill>
                  <a:srgbClr val="0095C8"/>
                </a:solidFill>
                <a:latin typeface="Proxima Nova Extrabold" panose="02000506030000020004" pitchFamily="50" charset="0"/>
                <a:ea typeface="Open Sans" panose="020B0606030504020204" pitchFamily="34" charset="0"/>
                <a:cs typeface="Open Sans" panose="020B0606030504020204" pitchFamily="34" charset="0"/>
              </a:defRPr>
            </a:lvl1pPr>
            <a:lvl2pPr marL="457200" indent="0">
              <a:buNone/>
              <a:defRPr sz="5400" b="1">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sz="5400" b="1">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sz="5400" b="1">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sz="5400" b="1">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HEADLINE</a:t>
            </a:r>
          </a:p>
        </p:txBody>
      </p:sp>
      <p:sp>
        <p:nvSpPr>
          <p:cNvPr id="9" name="Text Placeholder 14">
            <a:extLst>
              <a:ext uri="{FF2B5EF4-FFF2-40B4-BE49-F238E27FC236}">
                <a16:creationId xmlns:a16="http://schemas.microsoft.com/office/drawing/2014/main" id="{02C8D159-5A97-45F1-BAB3-D593D0ADFD4D}"/>
              </a:ext>
            </a:extLst>
          </p:cNvPr>
          <p:cNvSpPr>
            <a:spLocks noGrp="1"/>
          </p:cNvSpPr>
          <p:nvPr>
            <p:ph type="body" sz="quarter" idx="14" hasCustomPrompt="1"/>
          </p:nvPr>
        </p:nvSpPr>
        <p:spPr>
          <a:xfrm>
            <a:off x="5904411" y="1846263"/>
            <a:ext cx="5758952" cy="3559175"/>
          </a:xfrm>
          <a:prstGeom prst="rect">
            <a:avLst/>
          </a:prstGeom>
        </p:spPr>
        <p:txBody>
          <a:bodyPr/>
          <a:lstStyle>
            <a:lvl1pPr marL="457200" marR="0" indent="-457200" algn="l" defTabSz="914400" rtl="0" eaLnBrk="1" fontAlgn="auto" latinLnBrk="0" hangingPunct="1">
              <a:lnSpc>
                <a:spcPct val="100000"/>
              </a:lnSpc>
              <a:spcBef>
                <a:spcPts val="0"/>
              </a:spcBef>
              <a:spcAft>
                <a:spcPts val="0"/>
              </a:spcAft>
              <a:buClr>
                <a:srgbClr val="F04923"/>
              </a:buClr>
              <a:buSzTx/>
              <a:buFont typeface="Proxima Nova" panose="02000506030000020004" pitchFamily="50" charset="0"/>
              <a:buChar char="›"/>
              <a:tabLst/>
              <a:defRPr baseline="0">
                <a:latin typeface="Open Sans" panose="020B0606030504020204" pitchFamily="34" charset="0"/>
                <a:ea typeface="Open Sans" panose="020B0606030504020204" pitchFamily="34" charset="0"/>
                <a:cs typeface="Open Sans" panose="020B0606030504020204" pitchFamily="34" charset="0"/>
              </a:defRPr>
            </a:lvl1pPr>
          </a:lstStyle>
          <a:p>
            <a:pPr marL="457200" lvl="0" indent="-457200">
              <a:buFont typeface="Proxima Nova" panose="02000506030000020004" pitchFamily="50" charset="0"/>
              <a:buChar char="›"/>
              <a:defRPr/>
            </a:pPr>
            <a:r>
              <a:rPr lang="en-US" sz="3200" dirty="0">
                <a:solidFill>
                  <a:prstClr val="black"/>
                </a:solidFill>
                <a:latin typeface="Proxima Nova" panose="02000506030000020004" pitchFamily="50" charset="0"/>
                <a:ea typeface="Verdana"/>
                <a:cs typeface="Verdana"/>
              </a:rPr>
              <a:t>Bullet Point</a:t>
            </a:r>
          </a:p>
          <a:p>
            <a:pPr marL="457200" lvl="0" indent="-457200">
              <a:buFont typeface="Proxima Nova" panose="02000506030000020004" pitchFamily="50" charset="0"/>
              <a:buChar char="›"/>
              <a:defRPr/>
            </a:pPr>
            <a:r>
              <a:rPr lang="en-US" sz="3200" dirty="0">
                <a:solidFill>
                  <a:prstClr val="black"/>
                </a:solidFill>
                <a:latin typeface="Proxima Nova" panose="02000506030000020004" pitchFamily="50" charset="0"/>
                <a:ea typeface="Verdana"/>
                <a:cs typeface="Verdana"/>
              </a:rPr>
              <a:t>Bullet Point</a:t>
            </a:r>
          </a:p>
          <a:p>
            <a:pPr marL="457200" marR="0" lvl="0" indent="-457200" algn="l" defTabSz="914400" rtl="0" eaLnBrk="1" fontAlgn="auto" latinLnBrk="0" hangingPunct="1">
              <a:lnSpc>
                <a:spcPct val="100000"/>
              </a:lnSpc>
              <a:spcBef>
                <a:spcPts val="0"/>
              </a:spcBef>
              <a:spcAft>
                <a:spcPts val="0"/>
              </a:spcAft>
              <a:buClr>
                <a:srgbClr val="F04923"/>
              </a:buClr>
              <a:buSzTx/>
              <a:buFont typeface="Proxima Nova" panose="02000506030000020004" pitchFamily="50" charset="0"/>
              <a:buChar char="›"/>
              <a:tabLst/>
              <a:defRPr/>
            </a:pPr>
            <a:r>
              <a:rPr lang="en-US" sz="3200" dirty="0">
                <a:solidFill>
                  <a:prstClr val="black"/>
                </a:solidFill>
                <a:latin typeface="Proxima Nova" panose="02000506030000020004" pitchFamily="50" charset="0"/>
                <a:ea typeface="Verdana"/>
                <a:cs typeface="Verdana"/>
              </a:rPr>
              <a:t>Bullet Point</a:t>
            </a:r>
          </a:p>
          <a:p>
            <a:pPr marL="457200" marR="0" lvl="0" indent="-457200" algn="l" defTabSz="914400" rtl="0" eaLnBrk="1" fontAlgn="auto" latinLnBrk="0" hangingPunct="1">
              <a:lnSpc>
                <a:spcPct val="100000"/>
              </a:lnSpc>
              <a:spcBef>
                <a:spcPts val="0"/>
              </a:spcBef>
              <a:spcAft>
                <a:spcPts val="0"/>
              </a:spcAft>
              <a:buClr>
                <a:srgbClr val="F04923"/>
              </a:buClr>
              <a:buSzTx/>
              <a:buFont typeface="Proxima Nova" panose="02000506030000020004" pitchFamily="50" charset="0"/>
              <a:buChar char="›"/>
              <a:tabLst/>
              <a:defRPr/>
            </a:pPr>
            <a:r>
              <a:rPr lang="en-US" sz="3200" dirty="0">
                <a:solidFill>
                  <a:prstClr val="black"/>
                </a:solidFill>
                <a:latin typeface="Proxima Nova" panose="02000506030000020004" pitchFamily="50" charset="0"/>
                <a:ea typeface="Verdana"/>
                <a:cs typeface="Verdana"/>
              </a:rPr>
              <a:t>Bullet Point</a:t>
            </a:r>
          </a:p>
          <a:p>
            <a:pPr marL="457200" lvl="0" indent="-457200">
              <a:buFont typeface="Proxima Nova" panose="02000506030000020004" pitchFamily="50" charset="0"/>
              <a:buChar char="›"/>
              <a:defRPr/>
            </a:pPr>
            <a:endParaRPr lang="en-US" sz="3200" dirty="0">
              <a:solidFill>
                <a:prstClr val="black"/>
              </a:solidFill>
              <a:latin typeface="Proxima Nova" panose="02000506030000020004" pitchFamily="50" charset="0"/>
              <a:ea typeface="Verdana"/>
              <a:cs typeface="Verdana"/>
            </a:endParaRPr>
          </a:p>
        </p:txBody>
      </p:sp>
    </p:spTree>
    <p:extLst>
      <p:ext uri="{BB962C8B-B14F-4D97-AF65-F5344CB8AC3E}">
        <p14:creationId xmlns:p14="http://schemas.microsoft.com/office/powerpoint/2010/main" val="9999151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Slides 6">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15A62D91-2D47-4345-BD19-4DFCE65CA628}"/>
              </a:ext>
            </a:extLst>
          </p:cNvPr>
          <p:cNvSpPr txBox="1"/>
          <p:nvPr userDrawn="1"/>
        </p:nvSpPr>
        <p:spPr>
          <a:xfrm>
            <a:off x="680303" y="4347530"/>
            <a:ext cx="2573079" cy="584775"/>
          </a:xfrm>
          <a:prstGeom prst="rect">
            <a:avLst/>
          </a:prstGeom>
          <a:noFill/>
        </p:spPr>
        <p:txBody>
          <a:bodyPr wrap="square" rtlCol="0">
            <a:spAutoFit/>
          </a:bodyPr>
          <a:lstStyle/>
          <a:p>
            <a:pPr algn="ctr"/>
            <a:r>
              <a:rPr lang="en-US" sz="16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Diverse + </a:t>
            </a:r>
            <a:br>
              <a:rPr lang="en-US" sz="16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br>
            <a:r>
              <a:rPr lang="en-US" sz="16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Connected Region</a:t>
            </a:r>
          </a:p>
        </p:txBody>
      </p:sp>
      <p:pic>
        <p:nvPicPr>
          <p:cNvPr id="3" name="Picture 2">
            <a:extLst>
              <a:ext uri="{FF2B5EF4-FFF2-40B4-BE49-F238E27FC236}">
                <a16:creationId xmlns:a16="http://schemas.microsoft.com/office/drawing/2014/main" id="{50D61273-753E-47A4-9084-63F68CE1662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5489" y="1907223"/>
            <a:ext cx="4678313" cy="3230834"/>
          </a:xfrm>
          <a:prstGeom prst="rect">
            <a:avLst/>
          </a:prstGeom>
        </p:spPr>
      </p:pic>
      <p:sp>
        <p:nvSpPr>
          <p:cNvPr id="8" name="Text Placeholder 12">
            <a:extLst>
              <a:ext uri="{FF2B5EF4-FFF2-40B4-BE49-F238E27FC236}">
                <a16:creationId xmlns:a16="http://schemas.microsoft.com/office/drawing/2014/main" id="{B2C2EEF5-93C9-44F2-874A-967061E72FC8}"/>
              </a:ext>
            </a:extLst>
          </p:cNvPr>
          <p:cNvSpPr>
            <a:spLocks noGrp="1"/>
          </p:cNvSpPr>
          <p:nvPr>
            <p:ph type="body" sz="quarter" idx="13" hasCustomPrompt="1"/>
          </p:nvPr>
        </p:nvSpPr>
        <p:spPr>
          <a:xfrm>
            <a:off x="725488" y="322731"/>
            <a:ext cx="5602288" cy="914400"/>
          </a:xfrm>
          <a:prstGeom prst="rect">
            <a:avLst/>
          </a:prstGeom>
        </p:spPr>
        <p:txBody>
          <a:bodyPr/>
          <a:lstStyle>
            <a:lvl1pPr marL="0" indent="0">
              <a:buNone/>
              <a:defRPr sz="5400" b="1" cap="all" baseline="0">
                <a:solidFill>
                  <a:srgbClr val="0095C8"/>
                </a:solidFill>
                <a:latin typeface="Proxima Nova Extrabold" panose="02000506030000020004" pitchFamily="50" charset="0"/>
                <a:ea typeface="Open Sans" panose="020B0606030504020204" pitchFamily="34" charset="0"/>
                <a:cs typeface="Open Sans" panose="020B0606030504020204" pitchFamily="34" charset="0"/>
              </a:defRPr>
            </a:lvl1pPr>
            <a:lvl2pPr marL="457200" indent="0">
              <a:buNone/>
              <a:defRPr sz="5400" b="1">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sz="5400" b="1">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sz="5400" b="1">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sz="5400" b="1">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HEADLINE</a:t>
            </a:r>
          </a:p>
        </p:txBody>
      </p:sp>
      <p:sp>
        <p:nvSpPr>
          <p:cNvPr id="9" name="Text Placeholder 14">
            <a:extLst>
              <a:ext uri="{FF2B5EF4-FFF2-40B4-BE49-F238E27FC236}">
                <a16:creationId xmlns:a16="http://schemas.microsoft.com/office/drawing/2014/main" id="{75C1E73B-71CE-457A-ABDB-9CEE20CA8F91}"/>
              </a:ext>
            </a:extLst>
          </p:cNvPr>
          <p:cNvSpPr>
            <a:spLocks noGrp="1"/>
          </p:cNvSpPr>
          <p:nvPr>
            <p:ph type="body" sz="quarter" idx="14" hasCustomPrompt="1"/>
          </p:nvPr>
        </p:nvSpPr>
        <p:spPr>
          <a:xfrm>
            <a:off x="5904411" y="1846263"/>
            <a:ext cx="5758952" cy="3559175"/>
          </a:xfrm>
          <a:prstGeom prst="rect">
            <a:avLst/>
          </a:prstGeom>
        </p:spPr>
        <p:txBody>
          <a:bodyPr/>
          <a:lstStyle>
            <a:lvl1pPr marL="457200" marR="0" indent="-457200" algn="l" defTabSz="914400" rtl="0" eaLnBrk="1" fontAlgn="auto" latinLnBrk="0" hangingPunct="1">
              <a:lnSpc>
                <a:spcPct val="100000"/>
              </a:lnSpc>
              <a:spcBef>
                <a:spcPts val="0"/>
              </a:spcBef>
              <a:spcAft>
                <a:spcPts val="0"/>
              </a:spcAft>
              <a:buClr>
                <a:srgbClr val="F04923"/>
              </a:buClr>
              <a:buSzTx/>
              <a:buFont typeface="Proxima Nova" panose="02000506030000020004" pitchFamily="50" charset="0"/>
              <a:buChar char="›"/>
              <a:tabLst/>
              <a:defRPr baseline="0">
                <a:latin typeface="Open Sans" panose="020B0606030504020204" pitchFamily="34" charset="0"/>
                <a:ea typeface="Open Sans" panose="020B0606030504020204" pitchFamily="34" charset="0"/>
                <a:cs typeface="Open Sans" panose="020B0606030504020204" pitchFamily="34" charset="0"/>
              </a:defRPr>
            </a:lvl1pPr>
          </a:lstStyle>
          <a:p>
            <a:pPr marL="457200" lvl="0" indent="-457200">
              <a:buFont typeface="Proxima Nova" panose="02000506030000020004" pitchFamily="50" charset="0"/>
              <a:buChar char="›"/>
              <a:defRPr/>
            </a:pPr>
            <a:r>
              <a:rPr lang="en-US" sz="3200" dirty="0">
                <a:solidFill>
                  <a:prstClr val="black"/>
                </a:solidFill>
                <a:latin typeface="Proxima Nova" panose="02000506030000020004" pitchFamily="50" charset="0"/>
                <a:ea typeface="Verdana"/>
                <a:cs typeface="Verdana"/>
              </a:rPr>
              <a:t>Bullet Point</a:t>
            </a:r>
          </a:p>
          <a:p>
            <a:pPr marL="457200" lvl="0" indent="-457200">
              <a:buFont typeface="Proxima Nova" panose="02000506030000020004" pitchFamily="50" charset="0"/>
              <a:buChar char="›"/>
              <a:defRPr/>
            </a:pPr>
            <a:r>
              <a:rPr lang="en-US" sz="3200" dirty="0">
                <a:solidFill>
                  <a:prstClr val="black"/>
                </a:solidFill>
                <a:latin typeface="Proxima Nova" panose="02000506030000020004" pitchFamily="50" charset="0"/>
                <a:ea typeface="Verdana"/>
                <a:cs typeface="Verdana"/>
              </a:rPr>
              <a:t>Bullet Point</a:t>
            </a:r>
          </a:p>
          <a:p>
            <a:pPr marL="457200" marR="0" lvl="0" indent="-457200" algn="l" defTabSz="914400" rtl="0" eaLnBrk="1" fontAlgn="auto" latinLnBrk="0" hangingPunct="1">
              <a:lnSpc>
                <a:spcPct val="100000"/>
              </a:lnSpc>
              <a:spcBef>
                <a:spcPts val="0"/>
              </a:spcBef>
              <a:spcAft>
                <a:spcPts val="0"/>
              </a:spcAft>
              <a:buClr>
                <a:srgbClr val="F04923"/>
              </a:buClr>
              <a:buSzTx/>
              <a:buFont typeface="Proxima Nova" panose="02000506030000020004" pitchFamily="50" charset="0"/>
              <a:buChar char="›"/>
              <a:tabLst/>
              <a:defRPr/>
            </a:pPr>
            <a:r>
              <a:rPr lang="en-US" sz="3200" dirty="0">
                <a:solidFill>
                  <a:prstClr val="black"/>
                </a:solidFill>
                <a:latin typeface="Proxima Nova" panose="02000506030000020004" pitchFamily="50" charset="0"/>
                <a:ea typeface="Verdana"/>
                <a:cs typeface="Verdana"/>
              </a:rPr>
              <a:t>Bullet Point</a:t>
            </a:r>
          </a:p>
          <a:p>
            <a:pPr marL="457200" marR="0" lvl="0" indent="-457200" algn="l" defTabSz="914400" rtl="0" eaLnBrk="1" fontAlgn="auto" latinLnBrk="0" hangingPunct="1">
              <a:lnSpc>
                <a:spcPct val="100000"/>
              </a:lnSpc>
              <a:spcBef>
                <a:spcPts val="0"/>
              </a:spcBef>
              <a:spcAft>
                <a:spcPts val="0"/>
              </a:spcAft>
              <a:buClr>
                <a:srgbClr val="F04923"/>
              </a:buClr>
              <a:buSzTx/>
              <a:buFont typeface="Proxima Nova" panose="02000506030000020004" pitchFamily="50" charset="0"/>
              <a:buChar char="›"/>
              <a:tabLst/>
              <a:defRPr/>
            </a:pPr>
            <a:r>
              <a:rPr lang="en-US" sz="3200" dirty="0">
                <a:solidFill>
                  <a:prstClr val="black"/>
                </a:solidFill>
                <a:latin typeface="Proxima Nova" panose="02000506030000020004" pitchFamily="50" charset="0"/>
                <a:ea typeface="Verdana"/>
                <a:cs typeface="Verdana"/>
              </a:rPr>
              <a:t>Bullet Point</a:t>
            </a:r>
          </a:p>
          <a:p>
            <a:pPr marL="457200" lvl="0" indent="-457200">
              <a:buFont typeface="Proxima Nova" panose="02000506030000020004" pitchFamily="50" charset="0"/>
              <a:buChar char="›"/>
              <a:defRPr/>
            </a:pPr>
            <a:endParaRPr lang="en-US" sz="3200" dirty="0">
              <a:solidFill>
                <a:prstClr val="black"/>
              </a:solidFill>
              <a:latin typeface="Proxima Nova" panose="02000506030000020004" pitchFamily="50" charset="0"/>
              <a:ea typeface="Verdana"/>
              <a:cs typeface="Verdana"/>
            </a:endParaRPr>
          </a:p>
        </p:txBody>
      </p:sp>
    </p:spTree>
    <p:extLst>
      <p:ext uri="{BB962C8B-B14F-4D97-AF65-F5344CB8AC3E}">
        <p14:creationId xmlns:p14="http://schemas.microsoft.com/office/powerpoint/2010/main" val="23595619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Slides 7">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A7066E7A-9C44-437E-A5BF-47E0F27D49DF}"/>
              </a:ext>
            </a:extLst>
          </p:cNvPr>
          <p:cNvSpPr>
            <a:spLocks noGrp="1"/>
          </p:cNvSpPr>
          <p:nvPr>
            <p:ph type="body" sz="quarter" idx="14" hasCustomPrompt="1"/>
          </p:nvPr>
        </p:nvSpPr>
        <p:spPr>
          <a:xfrm>
            <a:off x="725489" y="1846264"/>
            <a:ext cx="10937875" cy="1582737"/>
          </a:xfrm>
          <a:prstGeom prst="rect">
            <a:avLst/>
          </a:prstGeom>
        </p:spPr>
        <p:txBody>
          <a:bodyPr/>
          <a:lstStyle>
            <a:lvl1pPr marL="457200" marR="0" indent="-457200" algn="just" defTabSz="914400" rtl="0" eaLnBrk="1" fontAlgn="auto" latinLnBrk="0" hangingPunct="1">
              <a:lnSpc>
                <a:spcPct val="100000"/>
              </a:lnSpc>
              <a:spcBef>
                <a:spcPts val="0"/>
              </a:spcBef>
              <a:spcAft>
                <a:spcPts val="0"/>
              </a:spcAft>
              <a:buClr>
                <a:srgbClr val="21B24E"/>
              </a:buClr>
              <a:buSzPct val="148000"/>
              <a:buFont typeface="open sans" panose="020B0606030504020204" pitchFamily="34" charset="0"/>
              <a:buChar char="›"/>
              <a:tabLst/>
              <a:defRPr/>
            </a:lvl1pPr>
          </a:lstStyle>
          <a:p>
            <a:pPr marL="0" lvl="0" indent="0">
              <a:buClrTx/>
              <a:buSzTx/>
              <a:buNone/>
              <a:defRPr/>
            </a:pPr>
            <a:r>
              <a:rPr lang="en-US" sz="3200" dirty="0">
                <a:solidFill>
                  <a:prstClr val="black"/>
                </a:solidFill>
                <a:latin typeface="Proxima Nova" panose="02000506030000020004" pitchFamily="50" charset="0"/>
                <a:ea typeface="Verdana"/>
                <a:cs typeface="Verdana"/>
              </a:rPr>
              <a:t>Lorem ipsum dolor sit </a:t>
            </a:r>
            <a:r>
              <a:rPr lang="en-US" sz="3200" dirty="0" err="1">
                <a:solidFill>
                  <a:prstClr val="black"/>
                </a:solidFill>
                <a:latin typeface="Proxima Nova" panose="02000506030000020004" pitchFamily="50" charset="0"/>
                <a:ea typeface="Verdana"/>
                <a:cs typeface="Verdana"/>
              </a:rPr>
              <a:t>amet</a:t>
            </a:r>
            <a:r>
              <a:rPr lang="en-US" sz="3200" dirty="0">
                <a:solidFill>
                  <a:prstClr val="black"/>
                </a:solidFill>
                <a:latin typeface="Proxima Nova" panose="02000506030000020004" pitchFamily="50" charset="0"/>
                <a:ea typeface="Verdana"/>
                <a:cs typeface="Verdana"/>
              </a:rPr>
              <a:t>, </a:t>
            </a:r>
            <a:r>
              <a:rPr lang="en-US" sz="3200" dirty="0" err="1">
                <a:solidFill>
                  <a:prstClr val="black"/>
                </a:solidFill>
                <a:latin typeface="Proxima Nova" panose="02000506030000020004" pitchFamily="50" charset="0"/>
                <a:ea typeface="Verdana"/>
                <a:cs typeface="Verdana"/>
              </a:rPr>
              <a:t>consectetur</a:t>
            </a:r>
            <a:r>
              <a:rPr lang="en-US" sz="3200" dirty="0">
                <a:solidFill>
                  <a:prstClr val="black"/>
                </a:solidFill>
                <a:latin typeface="Proxima Nova" panose="02000506030000020004" pitchFamily="50" charset="0"/>
                <a:ea typeface="Verdana"/>
                <a:cs typeface="Verdana"/>
              </a:rPr>
              <a:t> </a:t>
            </a:r>
            <a:r>
              <a:rPr lang="en-US" sz="3200" dirty="0" err="1">
                <a:solidFill>
                  <a:prstClr val="black"/>
                </a:solidFill>
                <a:latin typeface="Proxima Nova" panose="02000506030000020004" pitchFamily="50" charset="0"/>
                <a:ea typeface="Verdana"/>
                <a:cs typeface="Verdana"/>
              </a:rPr>
              <a:t>adipiscing</a:t>
            </a:r>
            <a:r>
              <a:rPr lang="en-US" sz="3200" dirty="0">
                <a:solidFill>
                  <a:prstClr val="black"/>
                </a:solidFill>
                <a:latin typeface="Proxima Nova" panose="02000506030000020004" pitchFamily="50" charset="0"/>
                <a:ea typeface="Verdana"/>
                <a:cs typeface="Verdana"/>
              </a:rPr>
              <a:t> </a:t>
            </a:r>
            <a:r>
              <a:rPr lang="en-US" sz="3200" dirty="0" err="1">
                <a:solidFill>
                  <a:prstClr val="black"/>
                </a:solidFill>
                <a:latin typeface="Proxima Nova" panose="02000506030000020004" pitchFamily="50" charset="0"/>
                <a:ea typeface="Verdana"/>
                <a:cs typeface="Verdana"/>
              </a:rPr>
              <a:t>elit</a:t>
            </a:r>
            <a:r>
              <a:rPr lang="en-US" sz="3200" dirty="0">
                <a:solidFill>
                  <a:prstClr val="black"/>
                </a:solidFill>
                <a:latin typeface="Proxima Nova" panose="02000506030000020004" pitchFamily="50" charset="0"/>
                <a:ea typeface="Verdana"/>
                <a:cs typeface="Verdana"/>
              </a:rPr>
              <a:t>. Sed </a:t>
            </a:r>
            <a:r>
              <a:rPr lang="en-US" sz="3200" dirty="0" err="1">
                <a:solidFill>
                  <a:prstClr val="black"/>
                </a:solidFill>
                <a:latin typeface="Proxima Nova" panose="02000506030000020004" pitchFamily="50" charset="0"/>
                <a:ea typeface="Verdana"/>
                <a:cs typeface="Verdana"/>
              </a:rPr>
              <a:t>vehicula</a:t>
            </a:r>
            <a:r>
              <a:rPr lang="en-US" sz="3200" dirty="0">
                <a:solidFill>
                  <a:prstClr val="black"/>
                </a:solidFill>
                <a:latin typeface="Proxima Nova" panose="02000506030000020004" pitchFamily="50" charset="0"/>
                <a:ea typeface="Verdana"/>
                <a:cs typeface="Verdana"/>
              </a:rPr>
              <a:t> ex in dolor </a:t>
            </a:r>
            <a:r>
              <a:rPr lang="en-US" sz="3200" dirty="0" err="1">
                <a:solidFill>
                  <a:prstClr val="black"/>
                </a:solidFill>
                <a:latin typeface="Proxima Nova" panose="02000506030000020004" pitchFamily="50" charset="0"/>
                <a:ea typeface="Verdana"/>
                <a:cs typeface="Verdana"/>
              </a:rPr>
              <a:t>iaculis</a:t>
            </a:r>
            <a:r>
              <a:rPr lang="en-US" sz="3200" dirty="0">
                <a:solidFill>
                  <a:prstClr val="black"/>
                </a:solidFill>
                <a:latin typeface="Proxima Nova" panose="02000506030000020004" pitchFamily="50" charset="0"/>
                <a:ea typeface="Verdana"/>
                <a:cs typeface="Verdana"/>
              </a:rPr>
              <a:t>, ac </a:t>
            </a:r>
            <a:r>
              <a:rPr lang="en-US" sz="3200" dirty="0" err="1">
                <a:solidFill>
                  <a:prstClr val="black"/>
                </a:solidFill>
                <a:latin typeface="Proxima Nova" panose="02000506030000020004" pitchFamily="50" charset="0"/>
                <a:ea typeface="Verdana"/>
                <a:cs typeface="Verdana"/>
              </a:rPr>
              <a:t>scelerisque</a:t>
            </a:r>
            <a:r>
              <a:rPr lang="en-US" sz="3200" dirty="0">
                <a:solidFill>
                  <a:prstClr val="black"/>
                </a:solidFill>
                <a:latin typeface="Proxima Nova" panose="02000506030000020004" pitchFamily="50" charset="0"/>
                <a:ea typeface="Verdana"/>
                <a:cs typeface="Verdana"/>
              </a:rPr>
              <a:t> diam porta. </a:t>
            </a:r>
            <a:r>
              <a:rPr lang="en-US" sz="3200" dirty="0" err="1">
                <a:solidFill>
                  <a:prstClr val="black"/>
                </a:solidFill>
                <a:latin typeface="Proxima Nova" panose="02000506030000020004" pitchFamily="50" charset="0"/>
                <a:ea typeface="Verdana"/>
                <a:cs typeface="Verdana"/>
              </a:rPr>
              <a:t>Nulla</a:t>
            </a:r>
            <a:r>
              <a:rPr lang="en-US" sz="3200" dirty="0">
                <a:solidFill>
                  <a:prstClr val="black"/>
                </a:solidFill>
                <a:latin typeface="Proxima Nova" panose="02000506030000020004" pitchFamily="50" charset="0"/>
                <a:ea typeface="Verdana"/>
                <a:cs typeface="Verdana"/>
              </a:rPr>
              <a:t> </a:t>
            </a:r>
            <a:r>
              <a:rPr lang="en-US" sz="3200" dirty="0" err="1">
                <a:solidFill>
                  <a:prstClr val="black"/>
                </a:solidFill>
                <a:latin typeface="Proxima Nova" panose="02000506030000020004" pitchFamily="50" charset="0"/>
                <a:ea typeface="Verdana"/>
                <a:cs typeface="Verdana"/>
              </a:rPr>
              <a:t>fringilla</a:t>
            </a:r>
            <a:r>
              <a:rPr lang="en-US" sz="3200" dirty="0">
                <a:solidFill>
                  <a:prstClr val="black"/>
                </a:solidFill>
                <a:latin typeface="Proxima Nova" panose="02000506030000020004" pitchFamily="50" charset="0"/>
                <a:ea typeface="Verdana"/>
                <a:cs typeface="Verdana"/>
              </a:rPr>
              <a:t> porta </a:t>
            </a:r>
            <a:r>
              <a:rPr lang="en-US" sz="3200" dirty="0" err="1">
                <a:solidFill>
                  <a:prstClr val="black"/>
                </a:solidFill>
                <a:latin typeface="Proxima Nova" panose="02000506030000020004" pitchFamily="50" charset="0"/>
                <a:ea typeface="Verdana"/>
                <a:cs typeface="Verdana"/>
              </a:rPr>
              <a:t>tincidunt</a:t>
            </a:r>
            <a:r>
              <a:rPr lang="en-US" sz="3200" dirty="0">
                <a:solidFill>
                  <a:prstClr val="black"/>
                </a:solidFill>
                <a:latin typeface="Proxima Nova" panose="02000506030000020004" pitchFamily="50" charset="0"/>
                <a:ea typeface="Verdana"/>
                <a:cs typeface="Verdana"/>
              </a:rPr>
              <a:t>. </a:t>
            </a:r>
          </a:p>
        </p:txBody>
      </p:sp>
      <p:sp>
        <p:nvSpPr>
          <p:cNvPr id="3" name="Picture Placeholder 2">
            <a:extLst>
              <a:ext uri="{FF2B5EF4-FFF2-40B4-BE49-F238E27FC236}">
                <a16:creationId xmlns:a16="http://schemas.microsoft.com/office/drawing/2014/main" id="{6D85DE1E-009B-4BA9-A4D2-E210013E8F83}"/>
              </a:ext>
            </a:extLst>
          </p:cNvPr>
          <p:cNvSpPr>
            <a:spLocks noGrp="1"/>
          </p:cNvSpPr>
          <p:nvPr>
            <p:ph type="pic" sz="quarter" idx="15" hasCustomPrompt="1"/>
          </p:nvPr>
        </p:nvSpPr>
        <p:spPr>
          <a:xfrm>
            <a:off x="725489" y="3836428"/>
            <a:ext cx="2312830" cy="1582737"/>
          </a:xfrm>
          <a:prstGeom prst="rect">
            <a:avLst/>
          </a:prstGeom>
        </p:spPr>
        <p:txBody>
          <a:bodyPr/>
          <a:lstStyle>
            <a:lvl1pPr marL="0" indent="0">
              <a:buNone/>
              <a:defRPr/>
            </a:lvl1pPr>
          </a:lstStyle>
          <a:p>
            <a:r>
              <a:rPr lang="en-US" dirty="0"/>
              <a:t>Picture</a:t>
            </a:r>
          </a:p>
        </p:txBody>
      </p:sp>
      <p:sp>
        <p:nvSpPr>
          <p:cNvPr id="6" name="Picture Placeholder 2">
            <a:extLst>
              <a:ext uri="{FF2B5EF4-FFF2-40B4-BE49-F238E27FC236}">
                <a16:creationId xmlns:a16="http://schemas.microsoft.com/office/drawing/2014/main" id="{01400626-DC4F-4CC0-A9AA-99FC0A3143D3}"/>
              </a:ext>
            </a:extLst>
          </p:cNvPr>
          <p:cNvSpPr>
            <a:spLocks noGrp="1"/>
          </p:cNvSpPr>
          <p:nvPr>
            <p:ph type="pic" sz="quarter" idx="16" hasCustomPrompt="1"/>
          </p:nvPr>
        </p:nvSpPr>
        <p:spPr>
          <a:xfrm>
            <a:off x="3219046" y="3836426"/>
            <a:ext cx="2312830" cy="1582737"/>
          </a:xfrm>
          <a:prstGeom prst="rect">
            <a:avLst/>
          </a:prstGeom>
        </p:spPr>
        <p:txBody>
          <a:bodyPr/>
          <a:lstStyle>
            <a:lvl1pPr marL="0" indent="0">
              <a:buNone/>
              <a:defRPr/>
            </a:lvl1pPr>
          </a:lstStyle>
          <a:p>
            <a:r>
              <a:rPr lang="en-US" dirty="0"/>
              <a:t>Picture</a:t>
            </a:r>
          </a:p>
        </p:txBody>
      </p:sp>
      <p:sp>
        <p:nvSpPr>
          <p:cNvPr id="7" name="Picture Placeholder 2">
            <a:extLst>
              <a:ext uri="{FF2B5EF4-FFF2-40B4-BE49-F238E27FC236}">
                <a16:creationId xmlns:a16="http://schemas.microsoft.com/office/drawing/2014/main" id="{690FDD86-FD34-4902-9111-68BA15756C78}"/>
              </a:ext>
            </a:extLst>
          </p:cNvPr>
          <p:cNvSpPr>
            <a:spLocks noGrp="1"/>
          </p:cNvSpPr>
          <p:nvPr>
            <p:ph type="pic" sz="quarter" idx="17" hasCustomPrompt="1"/>
          </p:nvPr>
        </p:nvSpPr>
        <p:spPr>
          <a:xfrm>
            <a:off x="5712603" y="3835957"/>
            <a:ext cx="2312830" cy="1582737"/>
          </a:xfrm>
          <a:prstGeom prst="rect">
            <a:avLst/>
          </a:prstGeom>
        </p:spPr>
        <p:txBody>
          <a:bodyPr/>
          <a:lstStyle>
            <a:lvl1pPr marL="0" indent="0">
              <a:buNone/>
              <a:defRPr/>
            </a:lvl1pPr>
          </a:lstStyle>
          <a:p>
            <a:r>
              <a:rPr lang="en-US" dirty="0"/>
              <a:t>Picture</a:t>
            </a:r>
          </a:p>
        </p:txBody>
      </p:sp>
      <p:sp>
        <p:nvSpPr>
          <p:cNvPr id="8" name="Picture Placeholder 2">
            <a:extLst>
              <a:ext uri="{FF2B5EF4-FFF2-40B4-BE49-F238E27FC236}">
                <a16:creationId xmlns:a16="http://schemas.microsoft.com/office/drawing/2014/main" id="{75ABF00E-AE3F-4DD1-B551-FDDB38113C77}"/>
              </a:ext>
            </a:extLst>
          </p:cNvPr>
          <p:cNvSpPr>
            <a:spLocks noGrp="1"/>
          </p:cNvSpPr>
          <p:nvPr>
            <p:ph type="pic" sz="quarter" idx="18" hasCustomPrompt="1"/>
          </p:nvPr>
        </p:nvSpPr>
        <p:spPr>
          <a:xfrm>
            <a:off x="8206160" y="3835957"/>
            <a:ext cx="2312830" cy="1582737"/>
          </a:xfrm>
          <a:prstGeom prst="rect">
            <a:avLst/>
          </a:prstGeom>
        </p:spPr>
        <p:txBody>
          <a:bodyPr/>
          <a:lstStyle>
            <a:lvl1pPr marL="0" indent="0">
              <a:buNone/>
              <a:defRPr/>
            </a:lvl1pPr>
          </a:lstStyle>
          <a:p>
            <a:r>
              <a:rPr lang="en-US" dirty="0"/>
              <a:t>Picture</a:t>
            </a:r>
          </a:p>
        </p:txBody>
      </p:sp>
      <p:sp>
        <p:nvSpPr>
          <p:cNvPr id="10" name="Text Placeholder 12">
            <a:extLst>
              <a:ext uri="{FF2B5EF4-FFF2-40B4-BE49-F238E27FC236}">
                <a16:creationId xmlns:a16="http://schemas.microsoft.com/office/drawing/2014/main" id="{D8D14126-2793-4413-AD95-A2496DA1DEB6}"/>
              </a:ext>
            </a:extLst>
          </p:cNvPr>
          <p:cNvSpPr>
            <a:spLocks noGrp="1"/>
          </p:cNvSpPr>
          <p:nvPr>
            <p:ph type="body" sz="quarter" idx="13" hasCustomPrompt="1"/>
          </p:nvPr>
        </p:nvSpPr>
        <p:spPr>
          <a:xfrm>
            <a:off x="725488" y="322731"/>
            <a:ext cx="5602288" cy="914400"/>
          </a:xfrm>
          <a:prstGeom prst="rect">
            <a:avLst/>
          </a:prstGeom>
        </p:spPr>
        <p:txBody>
          <a:bodyPr/>
          <a:lstStyle>
            <a:lvl1pPr marL="0" indent="0">
              <a:buNone/>
              <a:defRPr sz="5400" b="1" cap="all" baseline="0">
                <a:solidFill>
                  <a:srgbClr val="0095C8"/>
                </a:solidFill>
                <a:latin typeface="Proxima Nova Extrabold" panose="02000506030000020004" pitchFamily="50" charset="0"/>
                <a:ea typeface="Open Sans" panose="020B0606030504020204" pitchFamily="34" charset="0"/>
                <a:cs typeface="Open Sans" panose="020B0606030504020204" pitchFamily="34" charset="0"/>
              </a:defRPr>
            </a:lvl1pPr>
            <a:lvl2pPr marL="457200" indent="0">
              <a:buNone/>
              <a:defRPr sz="5400" b="1">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sz="5400" b="1">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sz="5400" b="1">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sz="5400" b="1">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HEADLINE</a:t>
            </a:r>
          </a:p>
        </p:txBody>
      </p:sp>
    </p:spTree>
    <p:extLst>
      <p:ext uri="{BB962C8B-B14F-4D97-AF65-F5344CB8AC3E}">
        <p14:creationId xmlns:p14="http://schemas.microsoft.com/office/powerpoint/2010/main" val="15381079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Slides 8">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086770C-0098-4711-B0BA-8A8AA0B7F77E}"/>
              </a:ext>
            </a:extLst>
          </p:cNvPr>
          <p:cNvSpPr>
            <a:spLocks noGrp="1"/>
          </p:cNvSpPr>
          <p:nvPr>
            <p:ph type="pic" sz="quarter" idx="15"/>
          </p:nvPr>
        </p:nvSpPr>
        <p:spPr>
          <a:xfrm>
            <a:off x="725488" y="1846263"/>
            <a:ext cx="5630116" cy="3567954"/>
          </a:xfrm>
          <a:prstGeom prst="rect">
            <a:avLst/>
          </a:prstGeom>
        </p:spPr>
        <p:txBody>
          <a:bodyPr/>
          <a:lstStyle>
            <a:lvl1pPr marL="0" indent="0">
              <a:buNone/>
              <a:defRPr/>
            </a:lvl1pPr>
          </a:lstStyle>
          <a:p>
            <a:r>
              <a:rPr lang="en-US"/>
              <a:t>Click icon to add picture</a:t>
            </a:r>
            <a:endParaRPr lang="en-US" dirty="0"/>
          </a:p>
        </p:txBody>
      </p:sp>
      <p:sp>
        <p:nvSpPr>
          <p:cNvPr id="6" name="Text Placeholder 12">
            <a:extLst>
              <a:ext uri="{FF2B5EF4-FFF2-40B4-BE49-F238E27FC236}">
                <a16:creationId xmlns:a16="http://schemas.microsoft.com/office/drawing/2014/main" id="{52C02A88-13C3-456A-BA16-60B364F0C984}"/>
              </a:ext>
            </a:extLst>
          </p:cNvPr>
          <p:cNvSpPr>
            <a:spLocks noGrp="1"/>
          </p:cNvSpPr>
          <p:nvPr>
            <p:ph type="body" sz="quarter" idx="13" hasCustomPrompt="1"/>
          </p:nvPr>
        </p:nvSpPr>
        <p:spPr>
          <a:xfrm>
            <a:off x="725488" y="322731"/>
            <a:ext cx="5602288" cy="914400"/>
          </a:xfrm>
          <a:prstGeom prst="rect">
            <a:avLst/>
          </a:prstGeom>
        </p:spPr>
        <p:txBody>
          <a:bodyPr/>
          <a:lstStyle>
            <a:lvl1pPr marL="0" indent="0">
              <a:buNone/>
              <a:defRPr sz="5400" b="1" cap="all" baseline="0">
                <a:solidFill>
                  <a:srgbClr val="0095C8"/>
                </a:solidFill>
                <a:latin typeface="Proxima Nova Extrabold" panose="02000506030000020004" pitchFamily="50" charset="0"/>
                <a:ea typeface="Open Sans" panose="020B0606030504020204" pitchFamily="34" charset="0"/>
                <a:cs typeface="Open Sans" panose="020B0606030504020204" pitchFamily="34" charset="0"/>
              </a:defRPr>
            </a:lvl1pPr>
            <a:lvl2pPr marL="457200" indent="0">
              <a:buNone/>
              <a:defRPr sz="5400" b="1">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sz="5400" b="1">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sz="5400" b="1">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sz="5400" b="1">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HEADLINE</a:t>
            </a:r>
          </a:p>
        </p:txBody>
      </p:sp>
      <p:sp>
        <p:nvSpPr>
          <p:cNvPr id="7" name="Text Placeholder 14">
            <a:extLst>
              <a:ext uri="{FF2B5EF4-FFF2-40B4-BE49-F238E27FC236}">
                <a16:creationId xmlns:a16="http://schemas.microsoft.com/office/drawing/2014/main" id="{551687F2-9F8C-48D1-9204-351A9ABF0726}"/>
              </a:ext>
            </a:extLst>
          </p:cNvPr>
          <p:cNvSpPr>
            <a:spLocks noGrp="1"/>
          </p:cNvSpPr>
          <p:nvPr>
            <p:ph type="body" sz="quarter" idx="14" hasCustomPrompt="1"/>
          </p:nvPr>
        </p:nvSpPr>
        <p:spPr>
          <a:xfrm>
            <a:off x="6557554" y="1846263"/>
            <a:ext cx="5105809" cy="3559175"/>
          </a:xfrm>
          <a:prstGeom prst="rect">
            <a:avLst/>
          </a:prstGeom>
        </p:spPr>
        <p:txBody>
          <a:bodyPr/>
          <a:lstStyle>
            <a:lvl1pPr marL="457200" marR="0" indent="-457200" algn="l" defTabSz="914400" rtl="0" eaLnBrk="1" fontAlgn="auto" latinLnBrk="0" hangingPunct="1">
              <a:lnSpc>
                <a:spcPct val="100000"/>
              </a:lnSpc>
              <a:spcBef>
                <a:spcPts val="0"/>
              </a:spcBef>
              <a:spcAft>
                <a:spcPts val="0"/>
              </a:spcAft>
              <a:buClr>
                <a:srgbClr val="F04923"/>
              </a:buClr>
              <a:buSzTx/>
              <a:buFont typeface="Proxima Nova" panose="02000506030000020004" pitchFamily="50" charset="0"/>
              <a:buChar char="›"/>
              <a:tabLst/>
              <a:defRPr baseline="0">
                <a:latin typeface="Open Sans" panose="020B0606030504020204" pitchFamily="34" charset="0"/>
                <a:ea typeface="Open Sans" panose="020B0606030504020204" pitchFamily="34" charset="0"/>
                <a:cs typeface="Open Sans" panose="020B0606030504020204" pitchFamily="34" charset="0"/>
              </a:defRPr>
            </a:lvl1pPr>
          </a:lstStyle>
          <a:p>
            <a:pPr marL="457200" lvl="0" indent="-457200">
              <a:buFont typeface="Proxima Nova" panose="02000506030000020004" pitchFamily="50" charset="0"/>
              <a:buChar char="›"/>
              <a:defRPr/>
            </a:pPr>
            <a:r>
              <a:rPr lang="en-US" sz="3200" dirty="0">
                <a:solidFill>
                  <a:prstClr val="black"/>
                </a:solidFill>
                <a:latin typeface="Proxima Nova" panose="02000506030000020004" pitchFamily="50" charset="0"/>
                <a:ea typeface="Verdana"/>
                <a:cs typeface="Verdana"/>
              </a:rPr>
              <a:t>Bullet Point</a:t>
            </a:r>
          </a:p>
          <a:p>
            <a:pPr marL="457200" lvl="0" indent="-457200">
              <a:buFont typeface="Proxima Nova" panose="02000506030000020004" pitchFamily="50" charset="0"/>
              <a:buChar char="›"/>
              <a:defRPr/>
            </a:pPr>
            <a:r>
              <a:rPr lang="en-US" sz="3200" dirty="0">
                <a:solidFill>
                  <a:prstClr val="black"/>
                </a:solidFill>
                <a:latin typeface="Proxima Nova" panose="02000506030000020004" pitchFamily="50" charset="0"/>
                <a:ea typeface="Verdana"/>
                <a:cs typeface="Verdana"/>
              </a:rPr>
              <a:t>Bullet Point</a:t>
            </a:r>
          </a:p>
          <a:p>
            <a:pPr marL="457200" marR="0" lvl="0" indent="-457200" algn="l" defTabSz="914400" rtl="0" eaLnBrk="1" fontAlgn="auto" latinLnBrk="0" hangingPunct="1">
              <a:lnSpc>
                <a:spcPct val="100000"/>
              </a:lnSpc>
              <a:spcBef>
                <a:spcPts val="0"/>
              </a:spcBef>
              <a:spcAft>
                <a:spcPts val="0"/>
              </a:spcAft>
              <a:buClr>
                <a:srgbClr val="F04923"/>
              </a:buClr>
              <a:buSzTx/>
              <a:buFont typeface="Proxima Nova" panose="02000506030000020004" pitchFamily="50" charset="0"/>
              <a:buChar char="›"/>
              <a:tabLst/>
              <a:defRPr/>
            </a:pPr>
            <a:r>
              <a:rPr lang="en-US" sz="3200" dirty="0">
                <a:solidFill>
                  <a:prstClr val="black"/>
                </a:solidFill>
                <a:latin typeface="Proxima Nova" panose="02000506030000020004" pitchFamily="50" charset="0"/>
                <a:ea typeface="Verdana"/>
                <a:cs typeface="Verdana"/>
              </a:rPr>
              <a:t>Bullet Point</a:t>
            </a:r>
          </a:p>
          <a:p>
            <a:pPr marL="457200" marR="0" lvl="0" indent="-457200" algn="l" defTabSz="914400" rtl="0" eaLnBrk="1" fontAlgn="auto" latinLnBrk="0" hangingPunct="1">
              <a:lnSpc>
                <a:spcPct val="100000"/>
              </a:lnSpc>
              <a:spcBef>
                <a:spcPts val="0"/>
              </a:spcBef>
              <a:spcAft>
                <a:spcPts val="0"/>
              </a:spcAft>
              <a:buClr>
                <a:srgbClr val="F04923"/>
              </a:buClr>
              <a:buSzTx/>
              <a:buFont typeface="Proxima Nova" panose="02000506030000020004" pitchFamily="50" charset="0"/>
              <a:buChar char="›"/>
              <a:tabLst/>
              <a:defRPr/>
            </a:pPr>
            <a:r>
              <a:rPr lang="en-US" sz="3200" dirty="0">
                <a:solidFill>
                  <a:prstClr val="black"/>
                </a:solidFill>
                <a:latin typeface="Proxima Nova" panose="02000506030000020004" pitchFamily="50" charset="0"/>
                <a:ea typeface="Verdana"/>
                <a:cs typeface="Verdana"/>
              </a:rPr>
              <a:t>Bullet Point</a:t>
            </a:r>
          </a:p>
          <a:p>
            <a:pPr marL="457200" lvl="0" indent="-457200">
              <a:buFont typeface="Proxima Nova" panose="02000506030000020004" pitchFamily="50" charset="0"/>
              <a:buChar char="›"/>
              <a:defRPr/>
            </a:pPr>
            <a:endParaRPr lang="en-US" sz="3200" dirty="0">
              <a:solidFill>
                <a:prstClr val="black"/>
              </a:solidFill>
              <a:latin typeface="Proxima Nova" panose="02000506030000020004" pitchFamily="50" charset="0"/>
              <a:ea typeface="Verdana"/>
              <a:cs typeface="Verdana"/>
            </a:endParaRPr>
          </a:p>
        </p:txBody>
      </p:sp>
    </p:spTree>
    <p:extLst>
      <p:ext uri="{BB962C8B-B14F-4D97-AF65-F5344CB8AC3E}">
        <p14:creationId xmlns:p14="http://schemas.microsoft.com/office/powerpoint/2010/main" val="11681868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Slides 9">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D85DE1E-009B-4BA9-A4D2-E210013E8F83}"/>
              </a:ext>
            </a:extLst>
          </p:cNvPr>
          <p:cNvSpPr>
            <a:spLocks noGrp="1"/>
          </p:cNvSpPr>
          <p:nvPr>
            <p:ph type="pic" sz="quarter" idx="15" hasCustomPrompt="1"/>
          </p:nvPr>
        </p:nvSpPr>
        <p:spPr>
          <a:xfrm>
            <a:off x="725488" y="1917981"/>
            <a:ext cx="3487924" cy="3500713"/>
          </a:xfrm>
          <a:prstGeom prst="rect">
            <a:avLst/>
          </a:prstGeom>
        </p:spPr>
        <p:txBody>
          <a:bodyPr/>
          <a:lstStyle>
            <a:lvl1pPr marL="0" indent="0">
              <a:buNone/>
              <a:defRPr/>
            </a:lvl1pPr>
          </a:lstStyle>
          <a:p>
            <a:r>
              <a:rPr lang="en-US" dirty="0"/>
              <a:t>Picture</a:t>
            </a:r>
          </a:p>
        </p:txBody>
      </p:sp>
      <p:sp>
        <p:nvSpPr>
          <p:cNvPr id="6" name="Picture Placeholder 2">
            <a:extLst>
              <a:ext uri="{FF2B5EF4-FFF2-40B4-BE49-F238E27FC236}">
                <a16:creationId xmlns:a16="http://schemas.microsoft.com/office/drawing/2014/main" id="{01400626-DC4F-4CC0-A9AA-99FC0A3143D3}"/>
              </a:ext>
            </a:extLst>
          </p:cNvPr>
          <p:cNvSpPr>
            <a:spLocks noGrp="1"/>
          </p:cNvSpPr>
          <p:nvPr>
            <p:ph type="pic" sz="quarter" idx="16" hasCustomPrompt="1"/>
          </p:nvPr>
        </p:nvSpPr>
        <p:spPr>
          <a:xfrm>
            <a:off x="4456176" y="1917981"/>
            <a:ext cx="2392861" cy="1637505"/>
          </a:xfrm>
          <a:prstGeom prst="rect">
            <a:avLst/>
          </a:prstGeom>
        </p:spPr>
        <p:txBody>
          <a:bodyPr/>
          <a:lstStyle>
            <a:lvl1pPr marL="0" indent="0">
              <a:buNone/>
              <a:defRPr/>
            </a:lvl1pPr>
          </a:lstStyle>
          <a:p>
            <a:r>
              <a:rPr lang="en-US" dirty="0"/>
              <a:t>Picture</a:t>
            </a:r>
          </a:p>
        </p:txBody>
      </p:sp>
      <p:sp>
        <p:nvSpPr>
          <p:cNvPr id="7" name="Picture Placeholder 2">
            <a:extLst>
              <a:ext uri="{FF2B5EF4-FFF2-40B4-BE49-F238E27FC236}">
                <a16:creationId xmlns:a16="http://schemas.microsoft.com/office/drawing/2014/main" id="{690FDD86-FD34-4902-9111-68BA15756C78}"/>
              </a:ext>
            </a:extLst>
          </p:cNvPr>
          <p:cNvSpPr>
            <a:spLocks noGrp="1"/>
          </p:cNvSpPr>
          <p:nvPr>
            <p:ph type="pic" sz="quarter" idx="17" hasCustomPrompt="1"/>
          </p:nvPr>
        </p:nvSpPr>
        <p:spPr>
          <a:xfrm>
            <a:off x="4456176" y="3781189"/>
            <a:ext cx="2392861" cy="1637505"/>
          </a:xfrm>
          <a:prstGeom prst="rect">
            <a:avLst/>
          </a:prstGeom>
        </p:spPr>
        <p:txBody>
          <a:bodyPr/>
          <a:lstStyle>
            <a:lvl1pPr marL="0" indent="0">
              <a:buNone/>
              <a:defRPr/>
            </a:lvl1pPr>
          </a:lstStyle>
          <a:p>
            <a:r>
              <a:rPr lang="en-US" dirty="0"/>
              <a:t>Picture</a:t>
            </a:r>
          </a:p>
        </p:txBody>
      </p:sp>
      <p:sp>
        <p:nvSpPr>
          <p:cNvPr id="8" name="Picture Placeholder 2">
            <a:extLst>
              <a:ext uri="{FF2B5EF4-FFF2-40B4-BE49-F238E27FC236}">
                <a16:creationId xmlns:a16="http://schemas.microsoft.com/office/drawing/2014/main" id="{75ABF00E-AE3F-4DD1-B551-FDDB38113C77}"/>
              </a:ext>
            </a:extLst>
          </p:cNvPr>
          <p:cNvSpPr>
            <a:spLocks noGrp="1"/>
          </p:cNvSpPr>
          <p:nvPr>
            <p:ph type="pic" sz="quarter" idx="18" hasCustomPrompt="1"/>
          </p:nvPr>
        </p:nvSpPr>
        <p:spPr>
          <a:xfrm>
            <a:off x="7073868" y="1917980"/>
            <a:ext cx="3078201" cy="2277502"/>
          </a:xfrm>
          <a:prstGeom prst="rect">
            <a:avLst/>
          </a:prstGeom>
        </p:spPr>
        <p:txBody>
          <a:bodyPr/>
          <a:lstStyle>
            <a:lvl1pPr marL="0" indent="0">
              <a:buNone/>
              <a:defRPr/>
            </a:lvl1pPr>
          </a:lstStyle>
          <a:p>
            <a:r>
              <a:rPr lang="en-US" dirty="0"/>
              <a:t>Picture</a:t>
            </a:r>
          </a:p>
        </p:txBody>
      </p:sp>
      <p:sp>
        <p:nvSpPr>
          <p:cNvPr id="9" name="Picture Placeholder 2">
            <a:extLst>
              <a:ext uri="{FF2B5EF4-FFF2-40B4-BE49-F238E27FC236}">
                <a16:creationId xmlns:a16="http://schemas.microsoft.com/office/drawing/2014/main" id="{DDC45EF9-A42B-4827-BEA6-48A10CD2D3C5}"/>
              </a:ext>
            </a:extLst>
          </p:cNvPr>
          <p:cNvSpPr>
            <a:spLocks noGrp="1"/>
          </p:cNvSpPr>
          <p:nvPr>
            <p:ph type="pic" sz="quarter" idx="19" hasCustomPrompt="1"/>
          </p:nvPr>
        </p:nvSpPr>
        <p:spPr>
          <a:xfrm>
            <a:off x="7073868" y="4442371"/>
            <a:ext cx="1426685" cy="976322"/>
          </a:xfrm>
          <a:prstGeom prst="rect">
            <a:avLst/>
          </a:prstGeom>
        </p:spPr>
        <p:txBody>
          <a:bodyPr/>
          <a:lstStyle>
            <a:lvl1pPr marL="0" indent="0">
              <a:buNone/>
              <a:defRPr/>
            </a:lvl1pPr>
          </a:lstStyle>
          <a:p>
            <a:r>
              <a:rPr lang="en-US" dirty="0"/>
              <a:t>Picture</a:t>
            </a:r>
          </a:p>
        </p:txBody>
      </p:sp>
      <p:sp>
        <p:nvSpPr>
          <p:cNvPr id="10" name="Picture Placeholder 2">
            <a:extLst>
              <a:ext uri="{FF2B5EF4-FFF2-40B4-BE49-F238E27FC236}">
                <a16:creationId xmlns:a16="http://schemas.microsoft.com/office/drawing/2014/main" id="{398E1ABF-2A87-45FB-B3CE-B07BA4AE9167}"/>
              </a:ext>
            </a:extLst>
          </p:cNvPr>
          <p:cNvSpPr>
            <a:spLocks noGrp="1"/>
          </p:cNvSpPr>
          <p:nvPr>
            <p:ph type="pic" sz="quarter" idx="20" hasCustomPrompt="1"/>
          </p:nvPr>
        </p:nvSpPr>
        <p:spPr>
          <a:xfrm>
            <a:off x="8725384" y="4442371"/>
            <a:ext cx="1426685" cy="976322"/>
          </a:xfrm>
          <a:prstGeom prst="rect">
            <a:avLst/>
          </a:prstGeom>
        </p:spPr>
        <p:txBody>
          <a:bodyPr/>
          <a:lstStyle>
            <a:lvl1pPr marL="0" indent="0">
              <a:buNone/>
              <a:defRPr/>
            </a:lvl1pPr>
          </a:lstStyle>
          <a:p>
            <a:r>
              <a:rPr lang="en-US" dirty="0"/>
              <a:t>Picture</a:t>
            </a:r>
          </a:p>
        </p:txBody>
      </p:sp>
      <p:sp>
        <p:nvSpPr>
          <p:cNvPr id="11" name="Text Placeholder 12">
            <a:extLst>
              <a:ext uri="{FF2B5EF4-FFF2-40B4-BE49-F238E27FC236}">
                <a16:creationId xmlns:a16="http://schemas.microsoft.com/office/drawing/2014/main" id="{32D58F48-4123-4EAF-8D61-4480FF408640}"/>
              </a:ext>
            </a:extLst>
          </p:cNvPr>
          <p:cNvSpPr>
            <a:spLocks noGrp="1"/>
          </p:cNvSpPr>
          <p:nvPr>
            <p:ph type="body" sz="quarter" idx="13" hasCustomPrompt="1"/>
          </p:nvPr>
        </p:nvSpPr>
        <p:spPr>
          <a:xfrm>
            <a:off x="725488" y="322731"/>
            <a:ext cx="5602288" cy="914400"/>
          </a:xfrm>
          <a:prstGeom prst="rect">
            <a:avLst/>
          </a:prstGeom>
        </p:spPr>
        <p:txBody>
          <a:bodyPr/>
          <a:lstStyle>
            <a:lvl1pPr marL="0" indent="0">
              <a:buNone/>
              <a:defRPr sz="5400" b="1" cap="all" baseline="0">
                <a:solidFill>
                  <a:srgbClr val="0095C8"/>
                </a:solidFill>
                <a:latin typeface="Proxima Nova Extrabold" panose="02000506030000020004" pitchFamily="50" charset="0"/>
                <a:ea typeface="Open Sans" panose="020B0606030504020204" pitchFamily="34" charset="0"/>
                <a:cs typeface="Open Sans" panose="020B0606030504020204" pitchFamily="34" charset="0"/>
              </a:defRPr>
            </a:lvl1pPr>
            <a:lvl2pPr marL="457200" indent="0">
              <a:buNone/>
              <a:defRPr sz="5400" b="1">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sz="5400" b="1">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sz="5400" b="1">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sz="5400" b="1">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HEADLINE</a:t>
            </a:r>
          </a:p>
        </p:txBody>
      </p:sp>
    </p:spTree>
    <p:extLst>
      <p:ext uri="{BB962C8B-B14F-4D97-AF65-F5344CB8AC3E}">
        <p14:creationId xmlns:p14="http://schemas.microsoft.com/office/powerpoint/2010/main" val="12555696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914400" y="3629025"/>
            <a:ext cx="10363200" cy="916523"/>
          </a:xfrm>
        </p:spPr>
        <p:txBody>
          <a:bodyPr anchor="b">
            <a:noAutofit/>
          </a:bodyPr>
          <a:lstStyle>
            <a:lvl1pPr algn="ctr">
              <a:defRPr sz="2667" b="1">
                <a:solidFill>
                  <a:srgbClr val="9BA1BC"/>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Subtitle 2"/>
          <p:cNvSpPr>
            <a:spLocks noGrp="1"/>
          </p:cNvSpPr>
          <p:nvPr>
            <p:ph type="subTitle" idx="1"/>
          </p:nvPr>
        </p:nvSpPr>
        <p:spPr>
          <a:xfrm>
            <a:off x="1806223" y="4787899"/>
            <a:ext cx="8534400" cy="749300"/>
          </a:xfrm>
        </p:spPr>
        <p:txBody>
          <a:bodyPr>
            <a:noAutofit/>
          </a:bodyPr>
          <a:lstStyle>
            <a:lvl1pPr marL="0" indent="0" algn="ctr">
              <a:buNone/>
              <a:defRPr sz="2133">
                <a:solidFill>
                  <a:srgbClr val="9BA1BC"/>
                </a:solidFill>
                <a:latin typeface="Verdana" panose="020B0604030504040204" pitchFamily="34" charset="0"/>
                <a:ea typeface="Verdana" panose="020B0604030504040204" pitchFamily="34" charset="0"/>
                <a:cs typeface="Verdana" panose="020B060403050404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cxnSp>
        <p:nvCxnSpPr>
          <p:cNvPr id="9" name="Straight Connector 8"/>
          <p:cNvCxnSpPr/>
          <p:nvPr userDrawn="1"/>
        </p:nvCxnSpPr>
        <p:spPr>
          <a:xfrm>
            <a:off x="1806224" y="4653531"/>
            <a:ext cx="8742617" cy="2117"/>
          </a:xfrm>
          <a:prstGeom prst="line">
            <a:avLst/>
          </a:prstGeom>
          <a:ln w="12700" cap="flat" cmpd="sng" algn="ctr">
            <a:solidFill>
              <a:srgbClr val="9BA1BC"/>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7040981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 preserve="1">
  <p:cSld name="Agenda">
    <p:bg>
      <p:bgPr>
        <a:gradFill flip="none" rotWithShape="1">
          <a:gsLst>
            <a:gs pos="100000">
              <a:srgbClr val="053877">
                <a:lumMod val="95000"/>
                <a:lumOff val="5000"/>
              </a:srgbClr>
            </a:gs>
            <a:gs pos="100000">
              <a:schemeClr val="accent1">
                <a:lumMod val="60000"/>
                <a:lumOff val="40000"/>
              </a:schemeClr>
            </a:gs>
          </a:gsLst>
          <a:lin ang="0" scaled="1"/>
          <a:tileRect/>
        </a:gradFill>
        <a:effectLst/>
      </p:bgPr>
    </p:bg>
    <p:spTree>
      <p:nvGrpSpPr>
        <p:cNvPr id="1" name=""/>
        <p:cNvGrpSpPr/>
        <p:nvPr/>
      </p:nvGrpSpPr>
      <p:grpSpPr>
        <a:xfrm>
          <a:off x="0" y="0"/>
          <a:ext cx="0" cy="0"/>
          <a:chOff x="0" y="0"/>
          <a:chExt cx="0" cy="0"/>
        </a:xfrm>
      </p:grpSpPr>
      <p:sp>
        <p:nvSpPr>
          <p:cNvPr id="7" name="Rectangle 6"/>
          <p:cNvSpPr/>
          <p:nvPr userDrawn="1"/>
        </p:nvSpPr>
        <p:spPr>
          <a:xfrm>
            <a:off x="1409701" y="1571425"/>
            <a:ext cx="5777524" cy="5286576"/>
          </a:xfrm>
          <a:prstGeom prst="rect">
            <a:avLst/>
          </a:prstGeom>
          <a:solidFill>
            <a:srgbClr val="FFFFFF">
              <a:alpha val="94000"/>
            </a:srgbClr>
          </a:solidFill>
          <a:ln w="3175">
            <a:solidFill>
              <a:srgbClr val="9BA1B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2400"/>
          </a:p>
        </p:txBody>
      </p:sp>
      <p:sp>
        <p:nvSpPr>
          <p:cNvPr id="2" name="Title 1"/>
          <p:cNvSpPr>
            <a:spLocks noGrp="1"/>
          </p:cNvSpPr>
          <p:nvPr>
            <p:ph type="title" hasCustomPrompt="1"/>
          </p:nvPr>
        </p:nvSpPr>
        <p:spPr>
          <a:xfrm>
            <a:off x="1514749" y="1790700"/>
            <a:ext cx="5546452" cy="665480"/>
          </a:xfrm>
        </p:spPr>
        <p:txBody>
          <a:bodyPr anchor="t"/>
          <a:lstStyle>
            <a:lvl1pPr>
              <a:defRPr sz="2133">
                <a:solidFill>
                  <a:schemeClr val="tx1">
                    <a:lumMod val="85000"/>
                    <a:lumOff val="15000"/>
                  </a:schemeClr>
                </a:solidFill>
              </a:defRPr>
            </a:lvl1pPr>
          </a:lstStyle>
          <a:p>
            <a:r>
              <a:rPr lang="en-US" dirty="0"/>
              <a:t>Click to edit master title style</a:t>
            </a:r>
          </a:p>
        </p:txBody>
      </p:sp>
      <p:sp>
        <p:nvSpPr>
          <p:cNvPr id="3" name="Content Placeholder 2"/>
          <p:cNvSpPr>
            <a:spLocks noGrp="1"/>
          </p:cNvSpPr>
          <p:nvPr>
            <p:ph idx="1" hasCustomPrompt="1"/>
          </p:nvPr>
        </p:nvSpPr>
        <p:spPr>
          <a:xfrm>
            <a:off x="1514749" y="2564076"/>
            <a:ext cx="5546452" cy="4120357"/>
          </a:xfrm>
        </p:spPr>
        <p:txBody>
          <a:bodyPr/>
          <a:lstStyle>
            <a:lvl1pPr marL="150280" indent="-150280">
              <a:spcBef>
                <a:spcPts val="800"/>
              </a:spcBef>
              <a:buClr>
                <a:srgbClr val="E49523"/>
              </a:buClr>
              <a:buFont typeface="Arial" panose="020B0604020202020204" pitchFamily="34" charset="0"/>
              <a:buChar char="•"/>
              <a:defRPr sz="1867" baseline="0">
                <a:solidFill>
                  <a:schemeClr val="tx1">
                    <a:lumMod val="85000"/>
                    <a:lumOff val="15000"/>
                  </a:schemeClr>
                </a:solidFill>
              </a:defRPr>
            </a:lvl1pPr>
            <a:lvl2pPr marL="609585" indent="0">
              <a:spcBef>
                <a:spcPts val="800"/>
              </a:spcBef>
              <a:buNone/>
              <a:defRPr sz="1867" baseline="0">
                <a:solidFill>
                  <a:srgbClr val="E49523"/>
                </a:solidFill>
              </a:defRPr>
            </a:lvl2pPr>
            <a:lvl3pPr>
              <a:defRPr sz="1867">
                <a:solidFill>
                  <a:schemeClr val="bg1"/>
                </a:solidFill>
              </a:defRPr>
            </a:lvl3pPr>
            <a:lvl4pPr>
              <a:defRPr sz="1867">
                <a:solidFill>
                  <a:schemeClr val="bg1"/>
                </a:solidFill>
              </a:defRPr>
            </a:lvl4pPr>
            <a:lvl5pPr>
              <a:defRPr sz="1867">
                <a:solidFill>
                  <a:schemeClr val="bg1"/>
                </a:solidFill>
              </a:defRPr>
            </a:lvl5pPr>
          </a:lstStyle>
          <a:p>
            <a:pPr lvl="0"/>
            <a:r>
              <a:rPr lang="en-US" dirty="0"/>
              <a:t>Click to edit master text styles</a:t>
            </a:r>
          </a:p>
          <a:p>
            <a:pPr lvl="1"/>
            <a:r>
              <a:rPr lang="en-US" dirty="0"/>
              <a:t>Second level</a:t>
            </a:r>
          </a:p>
          <a:p>
            <a:pPr lvl="0"/>
            <a:r>
              <a:rPr lang="en-US" dirty="0"/>
              <a:t>Click to edit master text styles</a:t>
            </a:r>
          </a:p>
          <a:p>
            <a:pPr lvl="1"/>
            <a:r>
              <a:rPr lang="en-US" dirty="0"/>
              <a:t>Second level </a:t>
            </a:r>
          </a:p>
          <a:p>
            <a:pPr lvl="0"/>
            <a:endParaRPr lang="en-US" dirty="0"/>
          </a:p>
        </p:txBody>
      </p:sp>
      <p:sp>
        <p:nvSpPr>
          <p:cNvPr id="6" name="Slide Number Placeholder 5"/>
          <p:cNvSpPr>
            <a:spLocks noGrp="1"/>
          </p:cNvSpPr>
          <p:nvPr>
            <p:ph type="sldNum" sz="quarter" idx="12"/>
          </p:nvPr>
        </p:nvSpPr>
        <p:spPr/>
        <p:txBody>
          <a:bodyPr/>
          <a:lstStyle>
            <a:lvl1pPr>
              <a:defRPr>
                <a:solidFill>
                  <a:srgbClr val="E49523"/>
                </a:solidFill>
              </a:defRPr>
            </a:lvl1pPr>
          </a:lstStyle>
          <a:p>
            <a:fld id="{60CD423B-C56E-5C4A-BEC6-F547EFE810F8}" type="slidenum">
              <a:rPr lang="en-US" smtClean="0"/>
              <a:pPr/>
              <a:t>‹#›</a:t>
            </a:fld>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501" y="6359838"/>
            <a:ext cx="252408" cy="324596"/>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01717" y="508630"/>
            <a:ext cx="5393488" cy="1348372"/>
          </a:xfrm>
          <a:prstGeom prst="rect">
            <a:avLst/>
          </a:prstGeom>
        </p:spPr>
      </p:pic>
    </p:spTree>
    <p:extLst>
      <p:ext uri="{BB962C8B-B14F-4D97-AF65-F5344CB8AC3E}">
        <p14:creationId xmlns:p14="http://schemas.microsoft.com/office/powerpoint/2010/main" val="2482195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03">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2E4E194-63F1-4D43-AC02-75733DF045E9}"/>
              </a:ext>
            </a:extLst>
          </p:cNvPr>
          <p:cNvSpPr/>
          <p:nvPr userDrawn="1"/>
        </p:nvSpPr>
        <p:spPr>
          <a:xfrm>
            <a:off x="8308181"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E799E3E2-888B-2343-9A63-F84C03265CB5}"/>
              </a:ext>
            </a:extLst>
          </p:cNvPr>
          <p:cNvSpPr>
            <a:spLocks noChangeAspect="1"/>
          </p:cNvSpPr>
          <p:nvPr userDrawn="1"/>
        </p:nvSpPr>
        <p:spPr>
          <a:xfrm>
            <a:off x="9833702" y="1823757"/>
            <a:ext cx="832104" cy="832104"/>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Picture Placeholder 11">
            <a:extLst>
              <a:ext uri="{FF2B5EF4-FFF2-40B4-BE49-F238E27FC236}">
                <a16:creationId xmlns:a16="http://schemas.microsoft.com/office/drawing/2014/main" id="{8FEDE8EF-5B7A-A741-9A56-D365CAE01B62}"/>
              </a:ext>
            </a:extLst>
          </p:cNvPr>
          <p:cNvSpPr>
            <a:spLocks noGrp="1"/>
          </p:cNvSpPr>
          <p:nvPr>
            <p:ph type="pic" sz="quarter" idx="19" hasCustomPrompt="1"/>
          </p:nvPr>
        </p:nvSpPr>
        <p:spPr>
          <a:xfrm>
            <a:off x="9998318"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
        <p:nvSpPr>
          <p:cNvPr id="9" name="Rectangle 8">
            <a:extLst>
              <a:ext uri="{FF2B5EF4-FFF2-40B4-BE49-F238E27FC236}">
                <a16:creationId xmlns:a16="http://schemas.microsoft.com/office/drawing/2014/main" id="{3755C1FB-E61C-4BBC-8179-D34908DEA1B6}"/>
              </a:ext>
            </a:extLst>
          </p:cNvPr>
          <p:cNvSpPr/>
          <p:nvPr userDrawn="1"/>
        </p:nvSpPr>
        <p:spPr>
          <a:xfrm>
            <a:off x="0"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8C1E0992-271E-4948-9461-C7AA54AF8FEA}"/>
              </a:ext>
            </a:extLst>
          </p:cNvPr>
          <p:cNvSpPr>
            <a:spLocks noChangeAspect="1"/>
          </p:cNvSpPr>
          <p:nvPr userDrawn="1"/>
        </p:nvSpPr>
        <p:spPr>
          <a:xfrm>
            <a:off x="1526011" y="1823757"/>
            <a:ext cx="832104" cy="832104"/>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219126" y="3207024"/>
            <a:ext cx="3445566"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6" name="Picture Placeholder 5">
            <a:extLst>
              <a:ext uri="{FF2B5EF4-FFF2-40B4-BE49-F238E27FC236}">
                <a16:creationId xmlns:a16="http://schemas.microsoft.com/office/drawing/2014/main" id="{35B71D50-AA4B-4E0C-8F6A-0F64F2C8A8C7}"/>
              </a:ext>
            </a:extLst>
          </p:cNvPr>
          <p:cNvSpPr>
            <a:spLocks noGrp="1"/>
          </p:cNvSpPr>
          <p:nvPr>
            <p:ph type="pic" sz="quarter" idx="13"/>
          </p:nvPr>
        </p:nvSpPr>
        <p:spPr>
          <a:xfrm>
            <a:off x="3883819" y="1630018"/>
            <a:ext cx="4424362" cy="4373217"/>
          </a:xfrm>
          <a:solidFill>
            <a:schemeClr val="bg2">
              <a:lumMod val="90000"/>
            </a:schemeClr>
          </a:solidFill>
        </p:spPr>
        <p:txBody>
          <a:bodyPr anchor="ctr"/>
          <a:lstStyle>
            <a:lvl1pPr marL="0" indent="0" algn="ctr">
              <a:buNone/>
              <a:defRPr/>
            </a:lvl1pPr>
          </a:lstStyle>
          <a:p>
            <a:r>
              <a:rPr lang="en-US" noProof="0" dirty="0"/>
              <a:t>Click icon to add picture</a:t>
            </a:r>
          </a:p>
        </p:txBody>
      </p:sp>
      <p:sp>
        <p:nvSpPr>
          <p:cNvPr id="17" name="Content Placeholder 2">
            <a:extLst>
              <a:ext uri="{FF2B5EF4-FFF2-40B4-BE49-F238E27FC236}">
                <a16:creationId xmlns:a16="http://schemas.microsoft.com/office/drawing/2014/main" id="{147C9C38-5B17-467D-B581-EF28ECB11E80}"/>
              </a:ext>
            </a:extLst>
          </p:cNvPr>
          <p:cNvSpPr>
            <a:spLocks noGrp="1"/>
          </p:cNvSpPr>
          <p:nvPr>
            <p:ph idx="14" hasCustomPrompt="1"/>
          </p:nvPr>
        </p:nvSpPr>
        <p:spPr>
          <a:xfrm>
            <a:off x="8527490" y="3207024"/>
            <a:ext cx="3445200"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219126"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1" name="Content Placeholder 2">
            <a:extLst>
              <a:ext uri="{FF2B5EF4-FFF2-40B4-BE49-F238E27FC236}">
                <a16:creationId xmlns:a16="http://schemas.microsoft.com/office/drawing/2014/main" id="{F694448B-800C-40EF-8F61-18C018E8374C}"/>
              </a:ext>
            </a:extLst>
          </p:cNvPr>
          <p:cNvSpPr>
            <a:spLocks noGrp="1"/>
          </p:cNvSpPr>
          <p:nvPr>
            <p:ph idx="16" hasCustomPrompt="1"/>
          </p:nvPr>
        </p:nvSpPr>
        <p:spPr>
          <a:xfrm>
            <a:off x="8527124"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12" name="Picture Placeholder 11">
            <a:extLst>
              <a:ext uri="{FF2B5EF4-FFF2-40B4-BE49-F238E27FC236}">
                <a16:creationId xmlns:a16="http://schemas.microsoft.com/office/drawing/2014/main" id="{483B974E-5202-4EAD-9D55-4129C84BAE87}"/>
              </a:ext>
            </a:extLst>
          </p:cNvPr>
          <p:cNvSpPr>
            <a:spLocks noGrp="1"/>
          </p:cNvSpPr>
          <p:nvPr>
            <p:ph type="pic" sz="quarter" idx="17" hasCustomPrompt="1"/>
          </p:nvPr>
        </p:nvSpPr>
        <p:spPr>
          <a:xfrm>
            <a:off x="1690627"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pic>
        <p:nvPicPr>
          <p:cNvPr id="5" name="Picture 4">
            <a:extLst>
              <a:ext uri="{FF2B5EF4-FFF2-40B4-BE49-F238E27FC236}">
                <a16:creationId xmlns:a16="http://schemas.microsoft.com/office/drawing/2014/main" id="{0FB8DF13-331D-4EB5-BBA7-664F33FCFC29}"/>
              </a:ext>
            </a:extLst>
          </p:cNvPr>
          <p:cNvPicPr>
            <a:picLocks noChangeAspect="1"/>
          </p:cNvPicPr>
          <p:nvPr userDrawn="1"/>
        </p:nvPicPr>
        <p:blipFill>
          <a:blip r:embed="rId2"/>
          <a:stretch>
            <a:fillRect/>
          </a:stretch>
        </p:blipFill>
        <p:spPr>
          <a:xfrm>
            <a:off x="10839394" y="246621"/>
            <a:ext cx="1048603" cy="1042506"/>
          </a:xfrm>
          <a:prstGeom prst="rect">
            <a:avLst/>
          </a:prstGeom>
        </p:spPr>
      </p:pic>
    </p:spTree>
    <p:extLst>
      <p:ext uri="{BB962C8B-B14F-4D97-AF65-F5344CB8AC3E}">
        <p14:creationId xmlns:p14="http://schemas.microsoft.com/office/powerpoint/2010/main" val="17410332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2240" y="1"/>
            <a:ext cx="11440160" cy="609600"/>
          </a:xfrm>
        </p:spPr>
        <p:txBody>
          <a:bodyPr/>
          <a:lstStyle>
            <a:lvl1pPr algn="l">
              <a:defRPr sz="2667">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975360" y="965201"/>
            <a:ext cx="10607040" cy="5160964"/>
          </a:xfrm>
        </p:spPr>
        <p:txBody>
          <a:bodyPr/>
          <a:lstStyle>
            <a:lvl1pPr marL="0" indent="0">
              <a:buNone/>
              <a:defRPr sz="2133">
                <a:solidFill>
                  <a:schemeClr val="accent2"/>
                </a:solidFill>
              </a:defRPr>
            </a:lvl1pPr>
            <a:lvl2pPr marL="0" indent="0">
              <a:spcBef>
                <a:spcPts val="1867"/>
              </a:spcBef>
              <a:spcAft>
                <a:spcPts val="1867"/>
              </a:spcAft>
              <a:buClr>
                <a:srgbClr val="E49523"/>
              </a:buClr>
              <a:buFontTx/>
              <a:buNone/>
              <a:defRPr sz="1867">
                <a:solidFill>
                  <a:schemeClr val="tx1">
                    <a:lumMod val="85000"/>
                    <a:lumOff val="15000"/>
                  </a:schemeClr>
                </a:solidFill>
              </a:defRPr>
            </a:lvl2pPr>
            <a:lvl3pPr marL="761981" indent="-224361">
              <a:spcBef>
                <a:spcPts val="0"/>
              </a:spcBef>
              <a:buClr>
                <a:srgbClr val="E49523"/>
              </a:buClr>
              <a:buFont typeface="Arial" panose="020B0604020202020204" pitchFamily="34" charset="0"/>
              <a:buChar char="•"/>
              <a:defRPr sz="1867">
                <a:solidFill>
                  <a:schemeClr val="tx1">
                    <a:lumMod val="85000"/>
                    <a:lumOff val="15000"/>
                  </a:schemeClr>
                </a:solidFill>
              </a:defRPr>
            </a:lvl3pPr>
            <a:lvl4pPr marL="2133547" indent="-304792">
              <a:buClr>
                <a:srgbClr val="E49523"/>
              </a:buClr>
              <a:buFont typeface="Courier New" panose="02070309020205020404" pitchFamily="49" charset="0"/>
              <a:buChar char="o"/>
              <a:defRPr sz="1867"/>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p:txBody>
          <a:bodyPr/>
          <a:lstStyle/>
          <a:p>
            <a:fld id="{60CD423B-C56E-5C4A-BEC6-F547EFE810F8}" type="slidenum">
              <a:rPr lang="en-US" smtClean="0"/>
              <a:pPr/>
              <a:t>‹#›</a:t>
            </a:fld>
            <a:endParaRPr lang="en-US" dirty="0"/>
          </a:p>
        </p:txBody>
      </p:sp>
    </p:spTree>
    <p:extLst>
      <p:ext uri="{BB962C8B-B14F-4D97-AF65-F5344CB8AC3E}">
        <p14:creationId xmlns:p14="http://schemas.microsoft.com/office/powerpoint/2010/main" val="3536864322"/>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2240" y="1"/>
            <a:ext cx="11440160" cy="609600"/>
          </a:xfrm>
        </p:spPr>
        <p:txBody>
          <a:bodyPr/>
          <a:lstStyle>
            <a:lvl1pPr algn="l">
              <a:defRPr sz="2667">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60CD423B-C56E-5C4A-BEC6-F547EFE810F8}" type="slidenum">
              <a:rPr lang="en-US" smtClean="0"/>
              <a:pPr/>
              <a:t>‹#›</a:t>
            </a:fld>
            <a:endParaRPr lang="en-US" dirty="0"/>
          </a:p>
        </p:txBody>
      </p:sp>
    </p:spTree>
    <p:extLst>
      <p:ext uri="{BB962C8B-B14F-4D97-AF65-F5344CB8AC3E}">
        <p14:creationId xmlns:p14="http://schemas.microsoft.com/office/powerpoint/2010/main" val="2740022089"/>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Photo Text 1A">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15" name="Rectangle 14"/>
          <p:cNvSpPr/>
          <p:nvPr userDrawn="1"/>
        </p:nvSpPr>
        <p:spPr>
          <a:xfrm>
            <a:off x="6847490" y="1571425"/>
            <a:ext cx="4631967" cy="5286576"/>
          </a:xfrm>
          <a:prstGeom prst="rect">
            <a:avLst/>
          </a:prstGeom>
          <a:solidFill>
            <a:srgbClr val="FFFFFF">
              <a:alpha val="95000"/>
            </a:srgbClr>
          </a:solidFill>
          <a:ln w="3175">
            <a:solidFill>
              <a:srgbClr val="9BA1B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2400"/>
          </a:p>
        </p:txBody>
      </p:sp>
      <p:pic>
        <p:nvPicPr>
          <p:cNvPr id="14" name="Content Placeholder 9"/>
          <p:cNvPicPr>
            <a:picLocks noChangeAspect="1"/>
          </p:cNvPicPr>
          <p:nvPr userDrawn="1"/>
        </p:nvPicPr>
        <p:blipFill rotWithShape="1">
          <a:blip r:embed="rId3">
            <a:extLst>
              <a:ext uri="{28A0092B-C50C-407E-A947-70E740481C1C}">
                <a14:useLocalDpi xmlns:a14="http://schemas.microsoft.com/office/drawing/2010/main" val="0"/>
              </a:ext>
            </a:extLst>
          </a:blip>
          <a:srcRect b="91111"/>
          <a:stretch/>
        </p:blipFill>
        <p:spPr>
          <a:xfrm>
            <a:off x="6847490" y="995263"/>
            <a:ext cx="4643324" cy="609600"/>
          </a:xfrm>
          <a:prstGeom prst="rect">
            <a:avLst/>
          </a:prstGeom>
        </p:spPr>
      </p:pic>
      <p:sp>
        <p:nvSpPr>
          <p:cNvPr id="3" name="Content Placeholder 2"/>
          <p:cNvSpPr>
            <a:spLocks noGrp="1"/>
          </p:cNvSpPr>
          <p:nvPr>
            <p:ph idx="1" hasCustomPrompt="1"/>
          </p:nvPr>
        </p:nvSpPr>
        <p:spPr>
          <a:xfrm>
            <a:off x="7002803" y="1755854"/>
            <a:ext cx="4309981" cy="4955463"/>
          </a:xfrm>
        </p:spPr>
        <p:txBody>
          <a:bodyPr/>
          <a:lstStyle>
            <a:lvl1pPr marL="0" indent="0" rtl="0">
              <a:spcBef>
                <a:spcPts val="800"/>
              </a:spcBef>
              <a:defRPr sz="1867">
                <a:solidFill>
                  <a:schemeClr val="tx1">
                    <a:lumMod val="85000"/>
                    <a:lumOff val="15000"/>
                  </a:schemeClr>
                </a:solidFill>
              </a:defRPr>
            </a:lvl1pPr>
            <a:lvl2pPr marL="152396" indent="-152396" rtl="0">
              <a:spcBef>
                <a:spcPts val="800"/>
              </a:spcBef>
              <a:buClr>
                <a:srgbClr val="E49523"/>
              </a:buClr>
              <a:buFont typeface="Arial" panose="020B0604020202020204" pitchFamily="34" charset="0"/>
              <a:buChar char="•"/>
              <a:defRPr sz="1867">
                <a:solidFill>
                  <a:schemeClr val="tx1">
                    <a:lumMod val="85000"/>
                    <a:lumOff val="15000"/>
                  </a:schemeClr>
                </a:solidFill>
              </a:defRPr>
            </a:lvl2pPr>
            <a:lvl3pPr marL="761981" indent="-224361" rtl="0">
              <a:buFont typeface="Courier New" panose="02070309020205020404" pitchFamily="49" charset="0"/>
              <a:buChar char="o"/>
              <a:defRPr sz="1867" baseline="0">
                <a:solidFill>
                  <a:schemeClr val="tx1">
                    <a:lumMod val="85000"/>
                    <a:lumOff val="15000"/>
                  </a:schemeClr>
                </a:solidFill>
              </a:defRPr>
            </a:lvl3pPr>
            <a:lvl4pPr>
              <a:defRPr sz="1867">
                <a:solidFill>
                  <a:schemeClr val="bg1"/>
                </a:solidFill>
              </a:defRPr>
            </a:lvl4pPr>
            <a:lvl5pPr>
              <a:defRPr sz="1867">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12"/>
          </p:nvPr>
        </p:nvSpPr>
        <p:spPr>
          <a:xfrm>
            <a:off x="11592560" y="6396991"/>
            <a:ext cx="421640" cy="365125"/>
          </a:xfrm>
        </p:spPr>
        <p:txBody>
          <a:bodyPr/>
          <a:lstStyle>
            <a:lvl1pPr>
              <a:defRPr>
                <a:solidFill>
                  <a:schemeClr val="bg1"/>
                </a:solidFill>
              </a:defRPr>
            </a:lvl1pPr>
          </a:lstStyle>
          <a:p>
            <a:fld id="{60CD423B-C56E-5C4A-BEC6-F547EFE810F8}" type="slidenum">
              <a:rPr lang="en-US" smtClean="0"/>
              <a:pPr/>
              <a:t>‹#›</a:t>
            </a:fld>
            <a:endParaRPr lang="en-US" dirty="0"/>
          </a:p>
        </p:txBody>
      </p:sp>
      <p:sp>
        <p:nvSpPr>
          <p:cNvPr id="9" name="Text Placeholder 8"/>
          <p:cNvSpPr>
            <a:spLocks noGrp="1"/>
          </p:cNvSpPr>
          <p:nvPr>
            <p:ph type="body" sz="quarter" idx="13" hasCustomPrompt="1"/>
          </p:nvPr>
        </p:nvSpPr>
        <p:spPr>
          <a:xfrm>
            <a:off x="6939303" y="1066801"/>
            <a:ext cx="4465296" cy="466524"/>
          </a:xfrm>
        </p:spPr>
        <p:txBody>
          <a:bodyPr anchor="ctr"/>
          <a:lstStyle>
            <a:lvl1pPr rtl="0">
              <a:defRPr sz="2133">
                <a:solidFill>
                  <a:schemeClr val="bg1"/>
                </a:solidFill>
              </a:defRPr>
            </a:lvl1pPr>
            <a:lvl2pPr>
              <a:defRPr sz="2133">
                <a:solidFill>
                  <a:schemeClr val="bg1"/>
                </a:solidFill>
              </a:defRPr>
            </a:lvl2pPr>
            <a:lvl3pPr>
              <a:defRPr sz="2133">
                <a:solidFill>
                  <a:schemeClr val="bg1"/>
                </a:solidFill>
              </a:defRPr>
            </a:lvl3pPr>
            <a:lvl4pPr>
              <a:defRPr sz="2133">
                <a:solidFill>
                  <a:schemeClr val="bg1"/>
                </a:solidFill>
              </a:defRPr>
            </a:lvl4pPr>
            <a:lvl5pPr>
              <a:defRPr sz="2133">
                <a:solidFill>
                  <a:schemeClr val="bg1"/>
                </a:solidFill>
              </a:defRPr>
            </a:lvl5pPr>
          </a:lstStyle>
          <a:p>
            <a:pPr lvl="0"/>
            <a:r>
              <a:rPr lang="en-US" dirty="0"/>
              <a:t>Click to edit master text styles</a:t>
            </a: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7501" y="6359838"/>
            <a:ext cx="252408" cy="324596"/>
          </a:xfrm>
          <a:prstGeom prst="rect">
            <a:avLst/>
          </a:prstGeom>
        </p:spPr>
      </p:pic>
    </p:spTree>
    <p:extLst>
      <p:ext uri="{BB962C8B-B14F-4D97-AF65-F5344CB8AC3E}">
        <p14:creationId xmlns:p14="http://schemas.microsoft.com/office/powerpoint/2010/main" val="35606945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Photo Text 1B">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15" name="Rectangle 14"/>
          <p:cNvSpPr/>
          <p:nvPr userDrawn="1"/>
        </p:nvSpPr>
        <p:spPr>
          <a:xfrm>
            <a:off x="6885590" y="609600"/>
            <a:ext cx="4631967" cy="5461000"/>
          </a:xfrm>
          <a:prstGeom prst="rect">
            <a:avLst/>
          </a:prstGeom>
          <a:solidFill>
            <a:srgbClr val="FFFFFF">
              <a:alpha val="94000"/>
            </a:srgbClr>
          </a:solidFill>
          <a:ln w="3175">
            <a:solidFill>
              <a:srgbClr val="9BA1B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2400"/>
          </a:p>
        </p:txBody>
      </p:sp>
      <p:pic>
        <p:nvPicPr>
          <p:cNvPr id="14" name="Content Placeholder 9"/>
          <p:cNvPicPr>
            <a:picLocks noChangeAspect="1"/>
          </p:cNvPicPr>
          <p:nvPr userDrawn="1"/>
        </p:nvPicPr>
        <p:blipFill rotWithShape="1">
          <a:blip r:embed="rId3">
            <a:extLst>
              <a:ext uri="{28A0092B-C50C-407E-A947-70E740481C1C}">
                <a14:useLocalDpi xmlns:a14="http://schemas.microsoft.com/office/drawing/2010/main" val="0"/>
              </a:ext>
            </a:extLst>
          </a:blip>
          <a:srcRect b="91111"/>
          <a:stretch/>
        </p:blipFill>
        <p:spPr>
          <a:xfrm>
            <a:off x="6874233" y="0"/>
            <a:ext cx="4643324" cy="609600"/>
          </a:xfrm>
          <a:prstGeom prst="rect">
            <a:avLst/>
          </a:prstGeom>
        </p:spPr>
      </p:pic>
      <p:sp>
        <p:nvSpPr>
          <p:cNvPr id="3" name="Content Placeholder 2"/>
          <p:cNvSpPr>
            <a:spLocks noGrp="1"/>
          </p:cNvSpPr>
          <p:nvPr>
            <p:ph idx="1"/>
          </p:nvPr>
        </p:nvSpPr>
        <p:spPr>
          <a:xfrm>
            <a:off x="7056518" y="752548"/>
            <a:ext cx="4297281" cy="5152952"/>
          </a:xfrm>
        </p:spPr>
        <p:txBody>
          <a:bodyPr/>
          <a:lstStyle>
            <a:lvl1pPr marL="0" indent="0" rtl="0">
              <a:spcBef>
                <a:spcPts val="800"/>
              </a:spcBef>
              <a:defRPr sz="1867">
                <a:solidFill>
                  <a:schemeClr val="tx1">
                    <a:lumMod val="85000"/>
                    <a:lumOff val="15000"/>
                  </a:schemeClr>
                </a:solidFill>
              </a:defRPr>
            </a:lvl1pPr>
            <a:lvl2pPr marL="152396" indent="-152396" rtl="0">
              <a:spcBef>
                <a:spcPts val="800"/>
              </a:spcBef>
              <a:buClr>
                <a:srgbClr val="E49523"/>
              </a:buClr>
              <a:buFont typeface="Arial" panose="020B0604020202020204" pitchFamily="34" charset="0"/>
              <a:buChar char="•"/>
              <a:defRPr sz="1867">
                <a:solidFill>
                  <a:schemeClr val="tx1">
                    <a:lumMod val="85000"/>
                    <a:lumOff val="15000"/>
                  </a:schemeClr>
                </a:solidFill>
              </a:defRPr>
            </a:lvl2pPr>
            <a:lvl3pPr marL="761981" indent="-224361" rtl="0">
              <a:buFont typeface="Courier New" panose="02070309020205020404" pitchFamily="49" charset="0"/>
              <a:buChar char="o"/>
              <a:defRPr sz="1867">
                <a:solidFill>
                  <a:schemeClr val="tx1">
                    <a:lumMod val="85000"/>
                    <a:lumOff val="15000"/>
                  </a:schemeClr>
                </a:solidFill>
              </a:defRPr>
            </a:lvl3pPr>
            <a:lvl4pPr>
              <a:defRPr sz="1867">
                <a:solidFill>
                  <a:schemeClr val="bg1"/>
                </a:solidFill>
              </a:defRPr>
            </a:lvl4pPr>
            <a:lvl5pPr>
              <a:defRPr sz="1867">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12"/>
          </p:nvPr>
        </p:nvSpPr>
        <p:spPr>
          <a:xfrm>
            <a:off x="11592560" y="6371591"/>
            <a:ext cx="421640" cy="365125"/>
          </a:xfrm>
        </p:spPr>
        <p:txBody>
          <a:bodyPr/>
          <a:lstStyle>
            <a:lvl1pPr>
              <a:defRPr>
                <a:solidFill>
                  <a:schemeClr val="bg1"/>
                </a:solidFill>
              </a:defRPr>
            </a:lvl1pPr>
          </a:lstStyle>
          <a:p>
            <a:fld id="{60CD423B-C56E-5C4A-BEC6-F547EFE810F8}" type="slidenum">
              <a:rPr lang="en-US" smtClean="0"/>
              <a:pPr/>
              <a:t>‹#›</a:t>
            </a:fld>
            <a:endParaRPr lang="en-US" dirty="0"/>
          </a:p>
        </p:txBody>
      </p:sp>
      <p:sp>
        <p:nvSpPr>
          <p:cNvPr id="9" name="Text Placeholder 8"/>
          <p:cNvSpPr>
            <a:spLocks noGrp="1"/>
          </p:cNvSpPr>
          <p:nvPr>
            <p:ph type="body" sz="quarter" idx="13" hasCustomPrompt="1"/>
          </p:nvPr>
        </p:nvSpPr>
        <p:spPr>
          <a:xfrm>
            <a:off x="6872890" y="12701"/>
            <a:ext cx="4631967" cy="596900"/>
          </a:xfrm>
        </p:spPr>
        <p:txBody>
          <a:bodyPr anchor="ctr"/>
          <a:lstStyle>
            <a:lvl1pPr>
              <a:defRPr sz="2133">
                <a:solidFill>
                  <a:schemeClr val="bg1"/>
                </a:solidFill>
              </a:defRPr>
            </a:lvl1pPr>
            <a:lvl2pPr>
              <a:defRPr sz="2133">
                <a:solidFill>
                  <a:schemeClr val="bg1"/>
                </a:solidFill>
              </a:defRPr>
            </a:lvl2pPr>
            <a:lvl3pPr>
              <a:defRPr sz="2133">
                <a:solidFill>
                  <a:schemeClr val="bg1"/>
                </a:solidFill>
              </a:defRPr>
            </a:lvl3pPr>
            <a:lvl4pPr>
              <a:defRPr sz="2133">
                <a:solidFill>
                  <a:schemeClr val="bg1"/>
                </a:solidFill>
              </a:defRPr>
            </a:lvl4pPr>
            <a:lvl5pPr>
              <a:defRPr sz="2133">
                <a:solidFill>
                  <a:schemeClr val="bg1"/>
                </a:solidFill>
              </a:defRPr>
            </a:lvl5pPr>
          </a:lstStyle>
          <a:p>
            <a:pPr lvl="0"/>
            <a:r>
              <a:rPr lang="en-US" dirty="0"/>
              <a:t>Click to edit master text styles</a:t>
            </a: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7501" y="6359838"/>
            <a:ext cx="252408" cy="324596"/>
          </a:xfrm>
          <a:prstGeom prst="rect">
            <a:avLst/>
          </a:prstGeom>
        </p:spPr>
      </p:pic>
    </p:spTree>
    <p:extLst>
      <p:ext uri="{BB962C8B-B14F-4D97-AF65-F5344CB8AC3E}">
        <p14:creationId xmlns:p14="http://schemas.microsoft.com/office/powerpoint/2010/main" val="29047847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Photo Text 2A">
    <p:bg>
      <p:bgPr>
        <a:blipFill dpi="0" rotWithShape="1">
          <a:blip r:embed="rId2">
            <a:lum/>
          </a:blip>
          <a:srcRect/>
          <a:stretch>
            <a:fillRect t="-2000" b="-8000"/>
          </a:stretch>
        </a:blipFill>
        <a:effectLst/>
      </p:bgPr>
    </p:bg>
    <p:spTree>
      <p:nvGrpSpPr>
        <p:cNvPr id="1" name=""/>
        <p:cNvGrpSpPr/>
        <p:nvPr/>
      </p:nvGrpSpPr>
      <p:grpSpPr>
        <a:xfrm>
          <a:off x="0" y="0"/>
          <a:ext cx="0" cy="0"/>
          <a:chOff x="0" y="0"/>
          <a:chExt cx="0" cy="0"/>
        </a:xfrm>
      </p:grpSpPr>
      <p:sp>
        <p:nvSpPr>
          <p:cNvPr id="15" name="Rectangle 14"/>
          <p:cNvSpPr/>
          <p:nvPr userDrawn="1"/>
        </p:nvSpPr>
        <p:spPr>
          <a:xfrm>
            <a:off x="677833" y="1938946"/>
            <a:ext cx="4770468" cy="4921812"/>
          </a:xfrm>
          <a:prstGeom prst="rect">
            <a:avLst/>
          </a:prstGeom>
          <a:solidFill>
            <a:srgbClr val="FFFFFF">
              <a:alpha val="94000"/>
            </a:srgbClr>
          </a:solidFill>
          <a:ln w="3175">
            <a:solidFill>
              <a:srgbClr val="9BA1B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2400"/>
          </a:p>
        </p:txBody>
      </p:sp>
      <p:pic>
        <p:nvPicPr>
          <p:cNvPr id="14" name="Content Placeholder 9"/>
          <p:cNvPicPr>
            <a:picLocks noChangeAspect="1"/>
          </p:cNvPicPr>
          <p:nvPr userDrawn="1"/>
        </p:nvPicPr>
        <p:blipFill rotWithShape="1">
          <a:blip r:embed="rId3">
            <a:extLst>
              <a:ext uri="{28A0092B-C50C-407E-A947-70E740481C1C}">
                <a14:useLocalDpi xmlns:a14="http://schemas.microsoft.com/office/drawing/2010/main" val="0"/>
              </a:ext>
            </a:extLst>
          </a:blip>
          <a:srcRect b="91111"/>
          <a:stretch/>
        </p:blipFill>
        <p:spPr>
          <a:xfrm>
            <a:off x="691875" y="1392845"/>
            <a:ext cx="4756425" cy="609600"/>
          </a:xfrm>
          <a:prstGeom prst="rect">
            <a:avLst/>
          </a:prstGeom>
        </p:spPr>
      </p:pic>
      <p:sp>
        <p:nvSpPr>
          <p:cNvPr id="3" name="Content Placeholder 2"/>
          <p:cNvSpPr>
            <a:spLocks noGrp="1"/>
          </p:cNvSpPr>
          <p:nvPr>
            <p:ph idx="1" hasCustomPrompt="1"/>
          </p:nvPr>
        </p:nvSpPr>
        <p:spPr>
          <a:xfrm>
            <a:off x="803913" y="2132695"/>
            <a:ext cx="4491987" cy="4578621"/>
          </a:xfrm>
        </p:spPr>
        <p:txBody>
          <a:bodyPr/>
          <a:lstStyle>
            <a:lvl1pPr marL="0" indent="0" rtl="0">
              <a:spcBef>
                <a:spcPts val="800"/>
              </a:spcBef>
              <a:defRPr sz="1867">
                <a:solidFill>
                  <a:schemeClr val="tx1">
                    <a:lumMod val="85000"/>
                    <a:lumOff val="15000"/>
                  </a:schemeClr>
                </a:solidFill>
              </a:defRPr>
            </a:lvl1pPr>
            <a:lvl2pPr marL="152396" indent="-152396" rtl="0">
              <a:spcBef>
                <a:spcPts val="800"/>
              </a:spcBef>
              <a:buClr>
                <a:srgbClr val="E49523"/>
              </a:buClr>
              <a:buFont typeface="Arial" panose="020B0604020202020204" pitchFamily="34" charset="0"/>
              <a:buChar char="•"/>
              <a:defRPr sz="1867">
                <a:solidFill>
                  <a:schemeClr val="tx1">
                    <a:lumMod val="85000"/>
                    <a:lumOff val="15000"/>
                  </a:schemeClr>
                </a:solidFill>
              </a:defRPr>
            </a:lvl2pPr>
            <a:lvl3pPr marL="761981" indent="-224361" rtl="0">
              <a:buFont typeface="Courier New" panose="02070309020205020404" pitchFamily="49" charset="0"/>
              <a:buChar char="o"/>
              <a:defRPr sz="1867">
                <a:solidFill>
                  <a:schemeClr val="tx1">
                    <a:lumMod val="85000"/>
                    <a:lumOff val="15000"/>
                  </a:schemeClr>
                </a:solidFill>
              </a:defRPr>
            </a:lvl3pPr>
            <a:lvl4pPr>
              <a:defRPr sz="1867">
                <a:solidFill>
                  <a:schemeClr val="bg1"/>
                </a:solidFill>
              </a:defRPr>
            </a:lvl4pPr>
            <a:lvl5pPr>
              <a:defRPr sz="1867">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0CD423B-C56E-5C4A-BEC6-F547EFE810F8}" type="slidenum">
              <a:rPr lang="en-US" smtClean="0"/>
              <a:pPr/>
              <a:t>‹#›</a:t>
            </a:fld>
            <a:endParaRPr lang="en-US" dirty="0"/>
          </a:p>
        </p:txBody>
      </p:sp>
      <p:sp>
        <p:nvSpPr>
          <p:cNvPr id="9" name="Text Placeholder 8"/>
          <p:cNvSpPr>
            <a:spLocks noGrp="1"/>
          </p:cNvSpPr>
          <p:nvPr>
            <p:ph type="body" sz="quarter" idx="13" hasCustomPrompt="1"/>
          </p:nvPr>
        </p:nvSpPr>
        <p:spPr>
          <a:xfrm>
            <a:off x="765813" y="1460500"/>
            <a:ext cx="4631687" cy="478445"/>
          </a:xfrm>
        </p:spPr>
        <p:txBody>
          <a:bodyPr anchor="ctr"/>
          <a:lstStyle>
            <a:lvl1pPr rtl="0">
              <a:defRPr sz="2133">
                <a:solidFill>
                  <a:schemeClr val="bg1"/>
                </a:solidFill>
              </a:defRPr>
            </a:lvl1pPr>
            <a:lvl2pPr>
              <a:defRPr sz="2133">
                <a:solidFill>
                  <a:schemeClr val="bg1"/>
                </a:solidFill>
              </a:defRPr>
            </a:lvl2pPr>
            <a:lvl3pPr>
              <a:defRPr sz="2133">
                <a:solidFill>
                  <a:schemeClr val="bg1"/>
                </a:solidFill>
              </a:defRPr>
            </a:lvl3pPr>
            <a:lvl4pPr>
              <a:defRPr sz="2133">
                <a:solidFill>
                  <a:schemeClr val="bg1"/>
                </a:solidFill>
              </a:defRPr>
            </a:lvl4pPr>
            <a:lvl5pPr>
              <a:defRPr sz="2133">
                <a:solidFill>
                  <a:schemeClr val="bg1"/>
                </a:solidFill>
              </a:defRPr>
            </a:lvl5pPr>
          </a:lstStyle>
          <a:p>
            <a:pPr lvl="0"/>
            <a:r>
              <a:rPr lang="en-US" dirty="0"/>
              <a:t>Click to edit master text styles</a:t>
            </a: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7501" y="6359838"/>
            <a:ext cx="252408" cy="324596"/>
          </a:xfrm>
          <a:prstGeom prst="rect">
            <a:avLst/>
          </a:prstGeom>
        </p:spPr>
      </p:pic>
    </p:spTree>
    <p:extLst>
      <p:ext uri="{BB962C8B-B14F-4D97-AF65-F5344CB8AC3E}">
        <p14:creationId xmlns:p14="http://schemas.microsoft.com/office/powerpoint/2010/main" val="63226633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Photo Text 2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p:cNvSpPr/>
          <p:nvPr userDrawn="1"/>
        </p:nvSpPr>
        <p:spPr>
          <a:xfrm>
            <a:off x="711201" y="2002447"/>
            <a:ext cx="4750999" cy="4855555"/>
          </a:xfrm>
          <a:prstGeom prst="rect">
            <a:avLst/>
          </a:prstGeom>
          <a:solidFill>
            <a:srgbClr val="FFFFFF">
              <a:alpha val="98000"/>
            </a:srgbClr>
          </a:solidFill>
          <a:ln w="3175">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4" name="Content Placeholder 9"/>
          <p:cNvPicPr>
            <a:picLocks noChangeAspect="1"/>
          </p:cNvPicPr>
          <p:nvPr userDrawn="1"/>
        </p:nvPicPr>
        <p:blipFill rotWithShape="1">
          <a:blip r:embed="rId3">
            <a:extLst>
              <a:ext uri="{28A0092B-C50C-407E-A947-70E740481C1C}">
                <a14:useLocalDpi xmlns:a14="http://schemas.microsoft.com/office/drawing/2010/main" val="0"/>
              </a:ext>
            </a:extLst>
          </a:blip>
          <a:srcRect b="91111"/>
          <a:stretch/>
        </p:blipFill>
        <p:spPr>
          <a:xfrm>
            <a:off x="711201" y="1392845"/>
            <a:ext cx="4763699" cy="609600"/>
          </a:xfrm>
          <a:prstGeom prst="rect">
            <a:avLst/>
          </a:prstGeom>
        </p:spPr>
      </p:pic>
      <p:sp>
        <p:nvSpPr>
          <p:cNvPr id="3" name="Content Placeholder 2"/>
          <p:cNvSpPr>
            <a:spLocks noGrp="1"/>
          </p:cNvSpPr>
          <p:nvPr>
            <p:ph idx="1" hasCustomPrompt="1"/>
          </p:nvPr>
        </p:nvSpPr>
        <p:spPr>
          <a:xfrm>
            <a:off x="816613" y="2145394"/>
            <a:ext cx="4530087" cy="4565921"/>
          </a:xfrm>
        </p:spPr>
        <p:txBody>
          <a:bodyPr/>
          <a:lstStyle>
            <a:lvl1pPr marL="0" indent="0">
              <a:spcBef>
                <a:spcPts val="800"/>
              </a:spcBef>
              <a:defRPr sz="1867">
                <a:solidFill>
                  <a:schemeClr val="tx1">
                    <a:lumMod val="85000"/>
                    <a:lumOff val="15000"/>
                  </a:schemeClr>
                </a:solidFill>
              </a:defRPr>
            </a:lvl1pPr>
            <a:lvl2pPr marL="152396" indent="-152396">
              <a:spcBef>
                <a:spcPts val="800"/>
              </a:spcBef>
              <a:buClr>
                <a:srgbClr val="E49523"/>
              </a:buClr>
              <a:buFont typeface="Arial" panose="020B0604020202020204" pitchFamily="34" charset="0"/>
              <a:buChar char="•"/>
              <a:defRPr sz="1867">
                <a:solidFill>
                  <a:schemeClr val="tx1">
                    <a:lumMod val="85000"/>
                    <a:lumOff val="15000"/>
                  </a:schemeClr>
                </a:solidFill>
              </a:defRPr>
            </a:lvl2pPr>
            <a:lvl3pPr marL="761981" indent="-224361">
              <a:buFont typeface="Courier New" panose="02070309020205020404" pitchFamily="49" charset="0"/>
              <a:buChar char="o"/>
              <a:defRPr sz="1867">
                <a:solidFill>
                  <a:schemeClr val="tx1">
                    <a:lumMod val="85000"/>
                    <a:lumOff val="15000"/>
                  </a:schemeClr>
                </a:solidFill>
              </a:defRPr>
            </a:lvl3pPr>
            <a:lvl4pPr>
              <a:defRPr sz="1867">
                <a:solidFill>
                  <a:schemeClr val="bg1"/>
                </a:solidFill>
              </a:defRPr>
            </a:lvl4pPr>
            <a:lvl5pPr>
              <a:defRPr sz="1867">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0CD423B-C56E-5C4A-BEC6-F547EFE810F8}" type="slidenum">
              <a:rPr lang="en-US" smtClean="0"/>
              <a:pPr/>
              <a:t>‹#›</a:t>
            </a:fld>
            <a:endParaRPr lang="en-US" dirty="0"/>
          </a:p>
        </p:txBody>
      </p:sp>
      <p:sp>
        <p:nvSpPr>
          <p:cNvPr id="9" name="Text Placeholder 8"/>
          <p:cNvSpPr>
            <a:spLocks noGrp="1"/>
          </p:cNvSpPr>
          <p:nvPr>
            <p:ph type="body" sz="quarter" idx="13" hasCustomPrompt="1"/>
          </p:nvPr>
        </p:nvSpPr>
        <p:spPr>
          <a:xfrm>
            <a:off x="755376" y="1469047"/>
            <a:ext cx="4668723" cy="453952"/>
          </a:xfrm>
        </p:spPr>
        <p:txBody>
          <a:bodyPr anchor="ctr"/>
          <a:lstStyle>
            <a:lvl1pPr>
              <a:defRPr sz="2133">
                <a:solidFill>
                  <a:schemeClr val="bg1"/>
                </a:solidFill>
              </a:defRPr>
            </a:lvl1pPr>
            <a:lvl2pPr>
              <a:defRPr sz="2133">
                <a:solidFill>
                  <a:schemeClr val="bg1"/>
                </a:solidFill>
              </a:defRPr>
            </a:lvl2pPr>
            <a:lvl3pPr>
              <a:defRPr sz="2133">
                <a:solidFill>
                  <a:schemeClr val="bg1"/>
                </a:solidFill>
              </a:defRPr>
            </a:lvl3pPr>
            <a:lvl4pPr>
              <a:defRPr sz="2133">
                <a:solidFill>
                  <a:schemeClr val="bg1"/>
                </a:solidFill>
              </a:defRPr>
            </a:lvl4pPr>
            <a:lvl5pPr>
              <a:defRPr sz="2133">
                <a:solidFill>
                  <a:schemeClr val="bg1"/>
                </a:solidFill>
              </a:defRPr>
            </a:lvl5pPr>
          </a:lstStyle>
          <a:p>
            <a:pPr lvl="0"/>
            <a:r>
              <a:rPr lang="en-US" dirty="0"/>
              <a:t>Click to edit master text styles</a:t>
            </a: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7501" y="6359838"/>
            <a:ext cx="252408" cy="324596"/>
          </a:xfrm>
          <a:prstGeom prst="rect">
            <a:avLst/>
          </a:prstGeom>
        </p:spPr>
      </p:pic>
    </p:spTree>
    <p:extLst>
      <p:ext uri="{BB962C8B-B14F-4D97-AF65-F5344CB8AC3E}">
        <p14:creationId xmlns:p14="http://schemas.microsoft.com/office/powerpoint/2010/main" val="26813842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hoto Text 3A">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94"/>
            <a:ext cx="12192000" cy="6854613"/>
          </a:xfrm>
          <a:prstGeom prst="rect">
            <a:avLst/>
          </a:prstGeom>
        </p:spPr>
      </p:pic>
      <p:sp>
        <p:nvSpPr>
          <p:cNvPr id="15" name="Rectangle 14"/>
          <p:cNvSpPr/>
          <p:nvPr userDrawn="1"/>
        </p:nvSpPr>
        <p:spPr>
          <a:xfrm>
            <a:off x="2227232" y="4012434"/>
            <a:ext cx="9964768" cy="2249513"/>
          </a:xfrm>
          <a:prstGeom prst="rect">
            <a:avLst/>
          </a:prstGeom>
          <a:solidFill>
            <a:srgbClr val="FFFFFF">
              <a:alpha val="9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2400"/>
          </a:p>
        </p:txBody>
      </p:sp>
      <p:pic>
        <p:nvPicPr>
          <p:cNvPr id="14" name="Content Placeholder 9"/>
          <p:cNvPicPr>
            <a:picLocks noChangeAspect="1"/>
          </p:cNvPicPr>
          <p:nvPr userDrawn="1"/>
        </p:nvPicPr>
        <p:blipFill rotWithShape="1">
          <a:blip r:embed="rId3">
            <a:extLst>
              <a:ext uri="{28A0092B-C50C-407E-A947-70E740481C1C}">
                <a14:useLocalDpi xmlns:a14="http://schemas.microsoft.com/office/drawing/2010/main" val="0"/>
              </a:ext>
            </a:extLst>
          </a:blip>
          <a:srcRect b="91111"/>
          <a:stretch/>
        </p:blipFill>
        <p:spPr>
          <a:xfrm>
            <a:off x="1" y="4009047"/>
            <a:ext cx="2227232" cy="2256287"/>
          </a:xfrm>
          <a:prstGeom prst="rect">
            <a:avLst/>
          </a:prstGeom>
        </p:spPr>
      </p:pic>
      <p:sp>
        <p:nvSpPr>
          <p:cNvPr id="6" name="Slide Number Placeholder 5"/>
          <p:cNvSpPr>
            <a:spLocks noGrp="1"/>
          </p:cNvSpPr>
          <p:nvPr>
            <p:ph type="sldNum" sz="quarter" idx="12"/>
          </p:nvPr>
        </p:nvSpPr>
        <p:spPr/>
        <p:txBody>
          <a:bodyPr/>
          <a:lstStyle>
            <a:lvl1pPr>
              <a:defRPr>
                <a:solidFill>
                  <a:schemeClr val="bg1"/>
                </a:solidFill>
              </a:defRPr>
            </a:lvl1pPr>
          </a:lstStyle>
          <a:p>
            <a:fld id="{60CD423B-C56E-5C4A-BEC6-F547EFE810F8}" type="slidenum">
              <a:rPr lang="en-US" smtClean="0"/>
              <a:pPr/>
              <a:t>‹#›</a:t>
            </a:fld>
            <a:endParaRPr lang="en-US" dirty="0"/>
          </a:p>
        </p:txBody>
      </p:sp>
      <p:sp>
        <p:nvSpPr>
          <p:cNvPr id="9" name="Text Placeholder 8"/>
          <p:cNvSpPr>
            <a:spLocks noGrp="1"/>
          </p:cNvSpPr>
          <p:nvPr>
            <p:ph type="body" sz="quarter" idx="13"/>
          </p:nvPr>
        </p:nvSpPr>
        <p:spPr>
          <a:xfrm>
            <a:off x="42501" y="4190999"/>
            <a:ext cx="2116467" cy="1879603"/>
          </a:xfrm>
        </p:spPr>
        <p:txBody>
          <a:bodyPr anchor="ctr"/>
          <a:lstStyle>
            <a:lvl1pPr rtl="0">
              <a:defRPr sz="2133">
                <a:solidFill>
                  <a:schemeClr val="bg1"/>
                </a:solidFill>
              </a:defRPr>
            </a:lvl1pPr>
            <a:lvl2pPr>
              <a:defRPr sz="2133">
                <a:solidFill>
                  <a:schemeClr val="bg1"/>
                </a:solidFill>
              </a:defRPr>
            </a:lvl2pPr>
            <a:lvl3pPr>
              <a:defRPr sz="2133">
                <a:solidFill>
                  <a:schemeClr val="bg1"/>
                </a:solidFill>
              </a:defRPr>
            </a:lvl3pPr>
            <a:lvl4pPr>
              <a:defRPr sz="2133">
                <a:solidFill>
                  <a:schemeClr val="bg1"/>
                </a:solidFill>
              </a:defRPr>
            </a:lvl4pPr>
            <a:lvl5pPr>
              <a:defRPr sz="2133">
                <a:solidFill>
                  <a:schemeClr val="bg1"/>
                </a:solidFill>
              </a:defRPr>
            </a:lvl5pPr>
          </a:lstStyle>
          <a:p>
            <a:pPr lvl="0"/>
            <a:r>
              <a:rPr lang="en-US" dirty="0"/>
              <a:t>Click to edit Master text styles</a:t>
            </a:r>
          </a:p>
        </p:txBody>
      </p:sp>
      <p:sp>
        <p:nvSpPr>
          <p:cNvPr id="7" name="Text Placeholder 6"/>
          <p:cNvSpPr>
            <a:spLocks noGrp="1"/>
          </p:cNvSpPr>
          <p:nvPr>
            <p:ph type="body" sz="quarter" idx="15" hasCustomPrompt="1"/>
          </p:nvPr>
        </p:nvSpPr>
        <p:spPr>
          <a:xfrm>
            <a:off x="7369813" y="4186078"/>
            <a:ext cx="4644388" cy="1907845"/>
          </a:xfrm>
        </p:spPr>
        <p:txBody>
          <a:bodyPr anchor="ctr"/>
          <a:lstStyle>
            <a:lvl1pPr rtl="0">
              <a:defRPr/>
            </a:lvl1pPr>
            <a:lvl2pPr rtl="0">
              <a:defRPr sz="1867">
                <a:solidFill>
                  <a:schemeClr val="tx1">
                    <a:lumMod val="85000"/>
                    <a:lumOff val="15000"/>
                  </a:schemeClr>
                </a:solidFill>
              </a:defRPr>
            </a:lvl2pPr>
            <a:lvl3pPr rtl="0">
              <a:defRPr>
                <a:solidFill>
                  <a:schemeClr val="tx1">
                    <a:lumMod val="85000"/>
                    <a:lumOff val="15000"/>
                  </a:schemeClr>
                </a:solidFill>
              </a:defRPr>
            </a:lvl3pPr>
          </a:lstStyle>
          <a:p>
            <a:pPr lvl="0"/>
            <a:r>
              <a:rPr lang="en-US" dirty="0"/>
              <a:t>Click to edit master text styles</a:t>
            </a:r>
          </a:p>
          <a:p>
            <a:pPr lvl="1"/>
            <a:r>
              <a:rPr lang="en-US" dirty="0"/>
              <a:t>Second level</a:t>
            </a:r>
          </a:p>
          <a:p>
            <a:pPr lvl="2"/>
            <a:r>
              <a:rPr lang="en-US" dirty="0"/>
              <a:t>Third level</a:t>
            </a:r>
          </a:p>
        </p:txBody>
      </p:sp>
      <p:sp>
        <p:nvSpPr>
          <p:cNvPr id="12" name="Text Placeholder 6"/>
          <p:cNvSpPr>
            <a:spLocks noGrp="1"/>
          </p:cNvSpPr>
          <p:nvPr>
            <p:ph type="body" sz="quarter" idx="16" hasCustomPrompt="1"/>
          </p:nvPr>
        </p:nvSpPr>
        <p:spPr>
          <a:xfrm>
            <a:off x="2374729" y="4202291"/>
            <a:ext cx="4822187" cy="1907845"/>
          </a:xfrm>
        </p:spPr>
        <p:txBody>
          <a:bodyPr anchor="ctr"/>
          <a:lstStyle>
            <a:lvl1pPr rtl="0">
              <a:defRPr/>
            </a:lvl1pPr>
            <a:lvl2pPr rtl="0">
              <a:defRPr sz="1867">
                <a:solidFill>
                  <a:schemeClr val="tx1">
                    <a:lumMod val="85000"/>
                    <a:lumOff val="15000"/>
                  </a:schemeClr>
                </a:solidFill>
              </a:defRPr>
            </a:lvl2pPr>
            <a:lvl3pPr rtl="0">
              <a:defRPr>
                <a:solidFill>
                  <a:schemeClr val="tx1">
                    <a:lumMod val="85000"/>
                    <a:lumOff val="15000"/>
                  </a:schemeClr>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3603898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Photo Text 3B">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5" name="Rectangle 14"/>
          <p:cNvSpPr/>
          <p:nvPr userDrawn="1"/>
        </p:nvSpPr>
        <p:spPr>
          <a:xfrm>
            <a:off x="2201832" y="4075934"/>
            <a:ext cx="9990168" cy="2249513"/>
          </a:xfrm>
          <a:prstGeom prst="rect">
            <a:avLst/>
          </a:prstGeom>
          <a:solidFill>
            <a:srgbClr val="FFFFFF">
              <a:alpha val="9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2400"/>
          </a:p>
        </p:txBody>
      </p:sp>
      <p:pic>
        <p:nvPicPr>
          <p:cNvPr id="14" name="Content Placeholder 9"/>
          <p:cNvPicPr>
            <a:picLocks noChangeAspect="1"/>
          </p:cNvPicPr>
          <p:nvPr userDrawn="1"/>
        </p:nvPicPr>
        <p:blipFill rotWithShape="1">
          <a:blip r:embed="rId3">
            <a:extLst>
              <a:ext uri="{28A0092B-C50C-407E-A947-70E740481C1C}">
                <a14:useLocalDpi xmlns:a14="http://schemas.microsoft.com/office/drawing/2010/main" val="0"/>
              </a:ext>
            </a:extLst>
          </a:blip>
          <a:srcRect b="91111"/>
          <a:stretch/>
        </p:blipFill>
        <p:spPr>
          <a:xfrm>
            <a:off x="1" y="4021747"/>
            <a:ext cx="2227232" cy="2256287"/>
          </a:xfrm>
          <a:prstGeom prst="rect">
            <a:avLst/>
          </a:prstGeom>
        </p:spPr>
      </p:pic>
      <p:sp>
        <p:nvSpPr>
          <p:cNvPr id="6" name="Slide Number Placeholder 5"/>
          <p:cNvSpPr>
            <a:spLocks noGrp="1"/>
          </p:cNvSpPr>
          <p:nvPr>
            <p:ph type="sldNum" sz="quarter" idx="12"/>
          </p:nvPr>
        </p:nvSpPr>
        <p:spPr>
          <a:xfrm>
            <a:off x="11592560" y="6384291"/>
            <a:ext cx="421640" cy="365125"/>
          </a:xfrm>
        </p:spPr>
        <p:txBody>
          <a:bodyPr/>
          <a:lstStyle>
            <a:lvl1pPr>
              <a:defRPr>
                <a:solidFill>
                  <a:schemeClr val="bg1"/>
                </a:solidFill>
              </a:defRPr>
            </a:lvl1pPr>
          </a:lstStyle>
          <a:p>
            <a:fld id="{60CD423B-C56E-5C4A-BEC6-F547EFE810F8}" type="slidenum">
              <a:rPr lang="en-US" smtClean="0"/>
              <a:pPr/>
              <a:t>‹#›</a:t>
            </a:fld>
            <a:endParaRPr lang="en-US" dirty="0"/>
          </a:p>
        </p:txBody>
      </p:sp>
      <p:sp>
        <p:nvSpPr>
          <p:cNvPr id="9" name="Text Placeholder 8"/>
          <p:cNvSpPr>
            <a:spLocks noGrp="1"/>
          </p:cNvSpPr>
          <p:nvPr>
            <p:ph type="body" sz="quarter" idx="13"/>
          </p:nvPr>
        </p:nvSpPr>
        <p:spPr>
          <a:xfrm>
            <a:off x="34565" y="4305301"/>
            <a:ext cx="2116467" cy="1638300"/>
          </a:xfrm>
        </p:spPr>
        <p:txBody>
          <a:bodyPr anchor="ctr"/>
          <a:lstStyle>
            <a:lvl1pPr rtl="0">
              <a:defRPr sz="2133">
                <a:solidFill>
                  <a:schemeClr val="bg1"/>
                </a:solidFill>
              </a:defRPr>
            </a:lvl1pPr>
            <a:lvl2pPr>
              <a:defRPr sz="2133">
                <a:solidFill>
                  <a:schemeClr val="bg1"/>
                </a:solidFill>
              </a:defRPr>
            </a:lvl2pPr>
            <a:lvl3pPr>
              <a:defRPr sz="2133">
                <a:solidFill>
                  <a:schemeClr val="bg1"/>
                </a:solidFill>
              </a:defRPr>
            </a:lvl3pPr>
            <a:lvl4pPr>
              <a:defRPr sz="2133">
                <a:solidFill>
                  <a:schemeClr val="bg1"/>
                </a:solidFill>
              </a:defRPr>
            </a:lvl4pPr>
            <a:lvl5pPr>
              <a:defRPr sz="2133">
                <a:solidFill>
                  <a:schemeClr val="bg1"/>
                </a:solidFill>
              </a:defRPr>
            </a:lvl5pPr>
          </a:lstStyle>
          <a:p>
            <a:pPr lvl="0"/>
            <a:r>
              <a:rPr lang="en-US" dirty="0"/>
              <a:t>Click to edit Master text styles</a:t>
            </a:r>
          </a:p>
        </p:txBody>
      </p:sp>
      <p:sp>
        <p:nvSpPr>
          <p:cNvPr id="7" name="Text Placeholder 6"/>
          <p:cNvSpPr>
            <a:spLocks noGrp="1"/>
          </p:cNvSpPr>
          <p:nvPr>
            <p:ph type="body" sz="quarter" idx="15" hasCustomPrompt="1"/>
          </p:nvPr>
        </p:nvSpPr>
        <p:spPr>
          <a:xfrm>
            <a:off x="7369813" y="4211478"/>
            <a:ext cx="4644388" cy="1907845"/>
          </a:xfrm>
        </p:spPr>
        <p:txBody>
          <a:bodyPr anchor="ctr"/>
          <a:lstStyle>
            <a:lvl1pPr rtl="0">
              <a:defRPr/>
            </a:lvl1pPr>
            <a:lvl2pPr rtl="0">
              <a:defRPr sz="1867">
                <a:solidFill>
                  <a:schemeClr val="tx1">
                    <a:lumMod val="85000"/>
                    <a:lumOff val="15000"/>
                  </a:schemeClr>
                </a:solidFill>
              </a:defRPr>
            </a:lvl2pPr>
            <a:lvl3pPr rtl="0">
              <a:defRPr>
                <a:solidFill>
                  <a:schemeClr val="tx1">
                    <a:lumMod val="85000"/>
                    <a:lumOff val="15000"/>
                  </a:schemeClr>
                </a:solidFill>
              </a:defRPr>
            </a:lvl3pPr>
          </a:lstStyle>
          <a:p>
            <a:pPr lvl="0"/>
            <a:r>
              <a:rPr lang="en-US" dirty="0"/>
              <a:t>Click to edit master text styles</a:t>
            </a:r>
          </a:p>
          <a:p>
            <a:pPr lvl="1"/>
            <a:r>
              <a:rPr lang="en-US" dirty="0"/>
              <a:t>Second level</a:t>
            </a:r>
          </a:p>
          <a:p>
            <a:pPr lvl="2"/>
            <a:r>
              <a:rPr lang="en-US" dirty="0"/>
              <a:t>Third level</a:t>
            </a:r>
          </a:p>
        </p:txBody>
      </p:sp>
      <p:sp>
        <p:nvSpPr>
          <p:cNvPr id="12" name="Text Placeholder 6"/>
          <p:cNvSpPr>
            <a:spLocks noGrp="1"/>
          </p:cNvSpPr>
          <p:nvPr>
            <p:ph type="body" sz="quarter" idx="16" hasCustomPrompt="1"/>
          </p:nvPr>
        </p:nvSpPr>
        <p:spPr>
          <a:xfrm>
            <a:off x="2374729" y="4210068"/>
            <a:ext cx="4822187" cy="1907845"/>
          </a:xfrm>
        </p:spPr>
        <p:txBody>
          <a:bodyPr anchor="ctr"/>
          <a:lstStyle>
            <a:lvl1pPr rtl="0">
              <a:defRPr/>
            </a:lvl1pPr>
            <a:lvl2pPr rtl="0">
              <a:defRPr sz="1867">
                <a:solidFill>
                  <a:schemeClr val="tx1">
                    <a:lumMod val="85000"/>
                    <a:lumOff val="15000"/>
                  </a:schemeClr>
                </a:solidFill>
              </a:defRPr>
            </a:lvl2pPr>
            <a:lvl3pPr rtl="0">
              <a:defRPr>
                <a:solidFill>
                  <a:schemeClr val="tx1">
                    <a:lumMod val="85000"/>
                    <a:lumOff val="15000"/>
                  </a:schemeClr>
                </a:solidFill>
              </a:defRPr>
            </a:lvl3pPr>
          </a:lstStyle>
          <a:p>
            <a:pPr lvl="0"/>
            <a:r>
              <a:rPr lang="en-US" dirty="0"/>
              <a:t>Click to edit master text styles</a:t>
            </a:r>
          </a:p>
          <a:p>
            <a:pPr lvl="1"/>
            <a:r>
              <a:rPr lang="en-US" dirty="0"/>
              <a:t>Second level</a:t>
            </a:r>
          </a:p>
          <a:p>
            <a:pPr lvl="2"/>
            <a:r>
              <a:rPr lang="en-US" dirty="0"/>
              <a:t>Third level</a:t>
            </a: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7501" y="6359838"/>
            <a:ext cx="252408" cy="324596"/>
          </a:xfrm>
          <a:prstGeom prst="rect">
            <a:avLst/>
          </a:prstGeom>
        </p:spPr>
      </p:pic>
    </p:spTree>
    <p:extLst>
      <p:ext uri="{BB962C8B-B14F-4D97-AF65-F5344CB8AC3E}">
        <p14:creationId xmlns:p14="http://schemas.microsoft.com/office/powerpoint/2010/main" val="3707216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Photo Text 4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p:cNvSpPr/>
          <p:nvPr userDrawn="1"/>
        </p:nvSpPr>
        <p:spPr>
          <a:xfrm>
            <a:off x="1" y="1840305"/>
            <a:ext cx="6016063" cy="4184940"/>
          </a:xfrm>
          <a:prstGeom prst="rect">
            <a:avLst/>
          </a:prstGeom>
          <a:solidFill>
            <a:srgbClr val="FFFFFF">
              <a:alpha val="9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4" name="Content Placeholder 9"/>
          <p:cNvPicPr>
            <a:picLocks noChangeAspect="1"/>
          </p:cNvPicPr>
          <p:nvPr userDrawn="1"/>
        </p:nvPicPr>
        <p:blipFill rotWithShape="1">
          <a:blip r:embed="rId3">
            <a:extLst>
              <a:ext uri="{28A0092B-C50C-407E-A947-70E740481C1C}">
                <a14:useLocalDpi xmlns:a14="http://schemas.microsoft.com/office/drawing/2010/main" val="0"/>
              </a:ext>
            </a:extLst>
          </a:blip>
          <a:srcRect b="91111"/>
          <a:stretch/>
        </p:blipFill>
        <p:spPr>
          <a:xfrm>
            <a:off x="0" y="1230704"/>
            <a:ext cx="6030813" cy="609600"/>
          </a:xfrm>
          <a:prstGeom prst="rect">
            <a:avLst/>
          </a:prstGeom>
        </p:spPr>
      </p:pic>
      <p:sp>
        <p:nvSpPr>
          <p:cNvPr id="3" name="Content Placeholder 2"/>
          <p:cNvSpPr>
            <a:spLocks noGrp="1"/>
          </p:cNvSpPr>
          <p:nvPr>
            <p:ph idx="1" hasCustomPrompt="1"/>
          </p:nvPr>
        </p:nvSpPr>
        <p:spPr>
          <a:xfrm>
            <a:off x="320873" y="1999697"/>
            <a:ext cx="5410200" cy="3893103"/>
          </a:xfrm>
        </p:spPr>
        <p:txBody>
          <a:bodyPr/>
          <a:lstStyle>
            <a:lvl1pPr marL="0" indent="0">
              <a:spcBef>
                <a:spcPts val="800"/>
              </a:spcBef>
              <a:defRPr sz="1867">
                <a:solidFill>
                  <a:schemeClr val="tx1">
                    <a:lumMod val="85000"/>
                    <a:lumOff val="15000"/>
                  </a:schemeClr>
                </a:solidFill>
              </a:defRPr>
            </a:lvl1pPr>
            <a:lvl2pPr marL="152396" indent="-152396">
              <a:spcBef>
                <a:spcPts val="800"/>
              </a:spcBef>
              <a:buClr>
                <a:srgbClr val="E49523"/>
              </a:buClr>
              <a:buFont typeface="Arial" panose="020B0604020202020204" pitchFamily="34" charset="0"/>
              <a:buChar char="•"/>
              <a:defRPr sz="1867">
                <a:solidFill>
                  <a:schemeClr val="tx1">
                    <a:lumMod val="85000"/>
                    <a:lumOff val="15000"/>
                  </a:schemeClr>
                </a:solidFill>
              </a:defRPr>
            </a:lvl2pPr>
            <a:lvl3pPr marL="761981" indent="-224361">
              <a:buFont typeface="Courier New" panose="02070309020205020404" pitchFamily="49" charset="0"/>
              <a:buChar char="o"/>
              <a:defRPr sz="1867">
                <a:solidFill>
                  <a:schemeClr val="tx1">
                    <a:lumMod val="85000"/>
                    <a:lumOff val="15000"/>
                  </a:schemeClr>
                </a:solidFill>
              </a:defRPr>
            </a:lvl3pPr>
            <a:lvl4pPr>
              <a:defRPr sz="1867">
                <a:solidFill>
                  <a:schemeClr val="bg1"/>
                </a:solidFill>
              </a:defRPr>
            </a:lvl4pPr>
            <a:lvl5pPr>
              <a:defRPr sz="1867">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0CD423B-C56E-5C4A-BEC6-F547EFE810F8}" type="slidenum">
              <a:rPr lang="en-US" smtClean="0"/>
              <a:pPr/>
              <a:t>‹#›</a:t>
            </a:fld>
            <a:endParaRPr lang="en-US" dirty="0"/>
          </a:p>
        </p:txBody>
      </p:sp>
      <p:sp>
        <p:nvSpPr>
          <p:cNvPr id="9" name="Text Placeholder 8"/>
          <p:cNvSpPr>
            <a:spLocks noGrp="1"/>
          </p:cNvSpPr>
          <p:nvPr>
            <p:ph type="body" sz="quarter" idx="13" hasCustomPrompt="1"/>
          </p:nvPr>
        </p:nvSpPr>
        <p:spPr>
          <a:xfrm>
            <a:off x="320873" y="1235784"/>
            <a:ext cx="5410200" cy="604520"/>
          </a:xfrm>
        </p:spPr>
        <p:txBody>
          <a:bodyPr anchor="ctr"/>
          <a:lstStyle>
            <a:lvl1pPr>
              <a:defRPr sz="2133">
                <a:solidFill>
                  <a:schemeClr val="bg1"/>
                </a:solidFill>
              </a:defRPr>
            </a:lvl1pPr>
            <a:lvl2pPr>
              <a:defRPr sz="2133">
                <a:solidFill>
                  <a:schemeClr val="bg1"/>
                </a:solidFill>
              </a:defRPr>
            </a:lvl2pPr>
            <a:lvl3pPr>
              <a:defRPr sz="2133">
                <a:solidFill>
                  <a:schemeClr val="bg1"/>
                </a:solidFill>
              </a:defRPr>
            </a:lvl3pPr>
            <a:lvl4pPr>
              <a:defRPr sz="2133">
                <a:solidFill>
                  <a:schemeClr val="bg1"/>
                </a:solidFill>
              </a:defRPr>
            </a:lvl4pPr>
            <a:lvl5pPr>
              <a:defRPr sz="2133">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40530547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Photo Text 4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p:cNvSpPr/>
          <p:nvPr userDrawn="1"/>
        </p:nvSpPr>
        <p:spPr>
          <a:xfrm>
            <a:off x="1" y="1840305"/>
            <a:ext cx="6016063" cy="4184940"/>
          </a:xfrm>
          <a:prstGeom prst="rect">
            <a:avLst/>
          </a:prstGeom>
          <a:solidFill>
            <a:srgbClr val="FFFFFF">
              <a:alpha val="9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4" name="Content Placeholder 9"/>
          <p:cNvPicPr>
            <a:picLocks noChangeAspect="1"/>
          </p:cNvPicPr>
          <p:nvPr userDrawn="1"/>
        </p:nvPicPr>
        <p:blipFill rotWithShape="1">
          <a:blip r:embed="rId3">
            <a:extLst>
              <a:ext uri="{28A0092B-C50C-407E-A947-70E740481C1C}">
                <a14:useLocalDpi xmlns:a14="http://schemas.microsoft.com/office/drawing/2010/main" val="0"/>
              </a:ext>
            </a:extLst>
          </a:blip>
          <a:srcRect b="91111"/>
          <a:stretch/>
        </p:blipFill>
        <p:spPr>
          <a:xfrm>
            <a:off x="0" y="1230704"/>
            <a:ext cx="6030813" cy="609600"/>
          </a:xfrm>
          <a:prstGeom prst="rect">
            <a:avLst/>
          </a:prstGeom>
        </p:spPr>
      </p:pic>
      <p:sp>
        <p:nvSpPr>
          <p:cNvPr id="3" name="Content Placeholder 2"/>
          <p:cNvSpPr>
            <a:spLocks noGrp="1"/>
          </p:cNvSpPr>
          <p:nvPr>
            <p:ph idx="1"/>
          </p:nvPr>
        </p:nvSpPr>
        <p:spPr>
          <a:xfrm>
            <a:off x="320873" y="1999697"/>
            <a:ext cx="5410200" cy="3867703"/>
          </a:xfrm>
        </p:spPr>
        <p:txBody>
          <a:bodyPr/>
          <a:lstStyle>
            <a:lvl1pPr marL="0" indent="0">
              <a:spcBef>
                <a:spcPts val="800"/>
              </a:spcBef>
              <a:defRPr sz="1867">
                <a:solidFill>
                  <a:schemeClr val="tx1">
                    <a:lumMod val="85000"/>
                    <a:lumOff val="15000"/>
                  </a:schemeClr>
                </a:solidFill>
              </a:defRPr>
            </a:lvl1pPr>
            <a:lvl2pPr marL="152396" indent="-152396">
              <a:spcBef>
                <a:spcPts val="800"/>
              </a:spcBef>
              <a:buClr>
                <a:srgbClr val="E49523"/>
              </a:buClr>
              <a:buFont typeface="Arial" panose="020B0604020202020204" pitchFamily="34" charset="0"/>
              <a:buChar char="•"/>
              <a:defRPr sz="1867">
                <a:solidFill>
                  <a:schemeClr val="tx1">
                    <a:lumMod val="85000"/>
                    <a:lumOff val="15000"/>
                  </a:schemeClr>
                </a:solidFill>
              </a:defRPr>
            </a:lvl2pPr>
            <a:lvl3pPr marL="761981" indent="-224361">
              <a:buFont typeface="Courier New" panose="02070309020205020404" pitchFamily="49" charset="0"/>
              <a:buChar char="o"/>
              <a:defRPr sz="1867">
                <a:solidFill>
                  <a:schemeClr val="tx1">
                    <a:lumMod val="85000"/>
                    <a:lumOff val="15000"/>
                  </a:schemeClr>
                </a:solidFill>
              </a:defRPr>
            </a:lvl3pPr>
            <a:lvl4pPr>
              <a:defRPr sz="1867">
                <a:solidFill>
                  <a:schemeClr val="bg1"/>
                </a:solidFill>
              </a:defRPr>
            </a:lvl4pPr>
            <a:lvl5pPr>
              <a:defRPr sz="1867">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12"/>
          </p:nvPr>
        </p:nvSpPr>
        <p:spPr/>
        <p:txBody>
          <a:bodyPr/>
          <a:lstStyle/>
          <a:p>
            <a:fld id="{60CD423B-C56E-5C4A-BEC6-F547EFE810F8}" type="slidenum">
              <a:rPr lang="en-US" smtClean="0"/>
              <a:pPr/>
              <a:t>‹#›</a:t>
            </a:fld>
            <a:endParaRPr lang="en-US"/>
          </a:p>
        </p:txBody>
      </p:sp>
      <p:sp>
        <p:nvSpPr>
          <p:cNvPr id="9" name="Text Placeholder 8"/>
          <p:cNvSpPr>
            <a:spLocks noGrp="1"/>
          </p:cNvSpPr>
          <p:nvPr>
            <p:ph type="body" sz="quarter" idx="13" hasCustomPrompt="1"/>
          </p:nvPr>
        </p:nvSpPr>
        <p:spPr>
          <a:xfrm>
            <a:off x="320873" y="1235784"/>
            <a:ext cx="5410200" cy="604520"/>
          </a:xfrm>
        </p:spPr>
        <p:txBody>
          <a:bodyPr anchor="ctr"/>
          <a:lstStyle>
            <a:lvl1pPr>
              <a:defRPr sz="2133">
                <a:solidFill>
                  <a:schemeClr val="bg1"/>
                </a:solidFill>
              </a:defRPr>
            </a:lvl1pPr>
            <a:lvl2pPr>
              <a:defRPr sz="2133">
                <a:solidFill>
                  <a:schemeClr val="bg1"/>
                </a:solidFill>
              </a:defRPr>
            </a:lvl2pPr>
            <a:lvl3pPr>
              <a:defRPr sz="2133">
                <a:solidFill>
                  <a:schemeClr val="bg1"/>
                </a:solidFill>
              </a:defRPr>
            </a:lvl3pPr>
            <a:lvl4pPr>
              <a:defRPr sz="2133">
                <a:solidFill>
                  <a:schemeClr val="bg1"/>
                </a:solidFill>
              </a:defRPr>
            </a:lvl4pPr>
            <a:lvl5pPr>
              <a:defRPr sz="2133">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992381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B6EB0C6-606C-4AFB-8FF8-AB43606B95BD}"/>
              </a:ext>
            </a:extLst>
          </p:cNvPr>
          <p:cNvSpPr/>
          <p:nvPr userDrawn="1"/>
        </p:nvSpPr>
        <p:spPr>
          <a:xfrm>
            <a:off x="6599236" y="4707908"/>
            <a:ext cx="5592763"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Rectangle 3">
            <a:extLst>
              <a:ext uri="{FF2B5EF4-FFF2-40B4-BE49-F238E27FC236}">
                <a16:creationId xmlns:a16="http://schemas.microsoft.com/office/drawing/2014/main" id="{25CE6D5A-A5C0-4B12-A26A-691D5743FA5C}"/>
              </a:ext>
            </a:extLst>
          </p:cNvPr>
          <p:cNvSpPr/>
          <p:nvPr userDrawn="1"/>
        </p:nvSpPr>
        <p:spPr>
          <a:xfrm>
            <a:off x="-82063" y="1648186"/>
            <a:ext cx="5709139"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680934" y="2863158"/>
            <a:ext cx="4074002" cy="2846648"/>
          </a:xfrm>
        </p:spPr>
        <p:txBody>
          <a:bodyPr lIns="0" tIns="0" rIns="0" bIns="0">
            <a:noAutofit/>
          </a:bodyPr>
          <a:lstStyle>
            <a:lvl1pPr marL="0" indent="0" algn="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accent2"/>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1309370" y="1903728"/>
            <a:ext cx="3445566" cy="495389"/>
          </a:xfrm>
        </p:spPr>
        <p:txBody>
          <a:bodyPr lIns="0" tIns="0" rIns="0" bIns="0" anchor="ctr">
            <a:noAutofit/>
          </a:bodyPr>
          <a:lstStyle>
            <a:lvl1pPr marL="0" indent="0" algn="r">
              <a:buNone/>
              <a:defRPr sz="18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01 comes here</a:t>
            </a:r>
          </a:p>
        </p:txBody>
      </p:sp>
      <p:sp>
        <p:nvSpPr>
          <p:cNvPr id="23" name="Content Placeholder 2">
            <a:extLst>
              <a:ext uri="{FF2B5EF4-FFF2-40B4-BE49-F238E27FC236}">
                <a16:creationId xmlns:a16="http://schemas.microsoft.com/office/drawing/2014/main" id="{E5123CE7-2F8A-489B-BD99-0C2A33ADF49A}"/>
              </a:ext>
            </a:extLst>
          </p:cNvPr>
          <p:cNvSpPr>
            <a:spLocks noGrp="1"/>
          </p:cNvSpPr>
          <p:nvPr>
            <p:ph idx="19" hasCustomPrompt="1"/>
          </p:nvPr>
        </p:nvSpPr>
        <p:spPr>
          <a:xfrm>
            <a:off x="7327918" y="1648186"/>
            <a:ext cx="4074002" cy="2834508"/>
          </a:xfrm>
        </p:spPr>
        <p:txBody>
          <a:bodyPr lIns="0" tIns="0" rIns="0" bIns="0" anchor="b">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5" name="Content Placeholder 2">
            <a:extLst>
              <a:ext uri="{FF2B5EF4-FFF2-40B4-BE49-F238E27FC236}">
                <a16:creationId xmlns:a16="http://schemas.microsoft.com/office/drawing/2014/main" id="{07730BCF-AC2A-4FEC-8F01-63964DB444CF}"/>
              </a:ext>
            </a:extLst>
          </p:cNvPr>
          <p:cNvSpPr>
            <a:spLocks noGrp="1"/>
          </p:cNvSpPr>
          <p:nvPr>
            <p:ph idx="20" hasCustomPrompt="1"/>
          </p:nvPr>
        </p:nvSpPr>
        <p:spPr>
          <a:xfrm>
            <a:off x="7475709" y="4963450"/>
            <a:ext cx="3445566" cy="495389"/>
          </a:xfrm>
        </p:spPr>
        <p:txBody>
          <a:bodyPr lIns="0" tIns="0" rIns="0" bIns="0" anchor="ctr">
            <a:noAutofit/>
          </a:bodyPr>
          <a:lstStyle>
            <a:lvl1pPr marL="0" indent="0" algn="l">
              <a:buNone/>
              <a:defRPr sz="1800" b="1" cap="all" baseline="0">
                <a:solidFill>
                  <a:schemeClr val="accent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02 comes here</a:t>
            </a:r>
          </a:p>
        </p:txBody>
      </p:sp>
      <p:sp>
        <p:nvSpPr>
          <p:cNvPr id="21" name="Oval 20">
            <a:extLst>
              <a:ext uri="{FF2B5EF4-FFF2-40B4-BE49-F238E27FC236}">
                <a16:creationId xmlns:a16="http://schemas.microsoft.com/office/drawing/2014/main" id="{919C8692-230B-D543-A7F7-4FD61B04D1C6}"/>
              </a:ext>
            </a:extLst>
          </p:cNvPr>
          <p:cNvSpPr>
            <a:spLocks noChangeAspect="1"/>
          </p:cNvSpPr>
          <p:nvPr userDrawn="1"/>
        </p:nvSpPr>
        <p:spPr>
          <a:xfrm>
            <a:off x="5084763" y="1652762"/>
            <a:ext cx="1001899" cy="1001899"/>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11">
            <a:extLst>
              <a:ext uri="{FF2B5EF4-FFF2-40B4-BE49-F238E27FC236}">
                <a16:creationId xmlns:a16="http://schemas.microsoft.com/office/drawing/2014/main" id="{E150BFC7-A11D-CC46-B5A2-8BD93C269506}"/>
              </a:ext>
            </a:extLst>
          </p:cNvPr>
          <p:cNvSpPr>
            <a:spLocks noGrp="1"/>
          </p:cNvSpPr>
          <p:nvPr>
            <p:ph type="pic" sz="quarter" idx="21" hasCustomPrompt="1"/>
          </p:nvPr>
        </p:nvSpPr>
        <p:spPr>
          <a:xfrm>
            <a:off x="5282969" y="1850968"/>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dirty="0"/>
              <a:t>icon</a:t>
            </a:r>
          </a:p>
        </p:txBody>
      </p:sp>
      <p:sp>
        <p:nvSpPr>
          <p:cNvPr id="28" name="Oval 27">
            <a:extLst>
              <a:ext uri="{FF2B5EF4-FFF2-40B4-BE49-F238E27FC236}">
                <a16:creationId xmlns:a16="http://schemas.microsoft.com/office/drawing/2014/main" id="{F95B55F4-B501-3440-8904-A1C7F049CBE8}"/>
              </a:ext>
            </a:extLst>
          </p:cNvPr>
          <p:cNvSpPr>
            <a:spLocks noChangeAspect="1"/>
          </p:cNvSpPr>
          <p:nvPr userDrawn="1"/>
        </p:nvSpPr>
        <p:spPr>
          <a:xfrm>
            <a:off x="6100576" y="4707907"/>
            <a:ext cx="1001899" cy="100189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Picture Placeholder 11">
            <a:extLst>
              <a:ext uri="{FF2B5EF4-FFF2-40B4-BE49-F238E27FC236}">
                <a16:creationId xmlns:a16="http://schemas.microsoft.com/office/drawing/2014/main" id="{F2116994-BE3E-6A43-9C15-E71BA8EC821F}"/>
              </a:ext>
            </a:extLst>
          </p:cNvPr>
          <p:cNvSpPr>
            <a:spLocks noGrp="1"/>
          </p:cNvSpPr>
          <p:nvPr>
            <p:ph type="pic" sz="quarter" idx="22" hasCustomPrompt="1"/>
          </p:nvPr>
        </p:nvSpPr>
        <p:spPr>
          <a:xfrm>
            <a:off x="6298782" y="4906113"/>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dirty="0"/>
              <a:t>icon</a:t>
            </a:r>
          </a:p>
        </p:txBody>
      </p:sp>
      <p:pic>
        <p:nvPicPr>
          <p:cNvPr id="5" name="Picture 4">
            <a:extLst>
              <a:ext uri="{FF2B5EF4-FFF2-40B4-BE49-F238E27FC236}">
                <a16:creationId xmlns:a16="http://schemas.microsoft.com/office/drawing/2014/main" id="{B8BD747D-B31B-45B3-872D-FDCE72583D85}"/>
              </a:ext>
            </a:extLst>
          </p:cNvPr>
          <p:cNvPicPr>
            <a:picLocks noChangeAspect="1"/>
          </p:cNvPicPr>
          <p:nvPr userDrawn="1"/>
        </p:nvPicPr>
        <p:blipFill>
          <a:blip r:embed="rId2"/>
          <a:stretch>
            <a:fillRect/>
          </a:stretch>
        </p:blipFill>
        <p:spPr>
          <a:xfrm>
            <a:off x="156632" y="5815494"/>
            <a:ext cx="1048603" cy="1042506"/>
          </a:xfrm>
          <a:prstGeom prst="rect">
            <a:avLst/>
          </a:prstGeom>
        </p:spPr>
      </p:pic>
    </p:spTree>
    <p:extLst>
      <p:ext uri="{BB962C8B-B14F-4D97-AF65-F5344CB8AC3E}">
        <p14:creationId xmlns:p14="http://schemas.microsoft.com/office/powerpoint/2010/main" val="89140091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Photo Text 5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p:cNvSpPr/>
          <p:nvPr userDrawn="1"/>
        </p:nvSpPr>
        <p:spPr>
          <a:xfrm>
            <a:off x="6179706" y="1853005"/>
            <a:ext cx="6016063" cy="4184940"/>
          </a:xfrm>
          <a:prstGeom prst="rect">
            <a:avLst/>
          </a:prstGeom>
          <a:solidFill>
            <a:srgbClr val="FFFFFF">
              <a:alpha val="9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4" name="Content Placeholder 9"/>
          <p:cNvPicPr>
            <a:picLocks noChangeAspect="1"/>
          </p:cNvPicPr>
          <p:nvPr userDrawn="1"/>
        </p:nvPicPr>
        <p:blipFill rotWithShape="1">
          <a:blip r:embed="rId3">
            <a:extLst>
              <a:ext uri="{28A0092B-C50C-407E-A947-70E740481C1C}">
                <a14:useLocalDpi xmlns:a14="http://schemas.microsoft.com/office/drawing/2010/main" val="0"/>
              </a:ext>
            </a:extLst>
          </a:blip>
          <a:srcRect b="91111"/>
          <a:stretch/>
        </p:blipFill>
        <p:spPr>
          <a:xfrm>
            <a:off x="6168348" y="1218004"/>
            <a:ext cx="6030813" cy="635001"/>
          </a:xfrm>
          <a:prstGeom prst="rect">
            <a:avLst/>
          </a:prstGeom>
        </p:spPr>
      </p:pic>
      <p:sp>
        <p:nvSpPr>
          <p:cNvPr id="3" name="Content Placeholder 2"/>
          <p:cNvSpPr>
            <a:spLocks noGrp="1"/>
          </p:cNvSpPr>
          <p:nvPr>
            <p:ph idx="1"/>
          </p:nvPr>
        </p:nvSpPr>
        <p:spPr>
          <a:xfrm>
            <a:off x="6429968" y="2012397"/>
            <a:ext cx="5562600" cy="3855003"/>
          </a:xfrm>
        </p:spPr>
        <p:txBody>
          <a:bodyPr/>
          <a:lstStyle>
            <a:lvl1pPr marL="0" indent="0">
              <a:spcBef>
                <a:spcPts val="800"/>
              </a:spcBef>
              <a:defRPr sz="1867">
                <a:solidFill>
                  <a:schemeClr val="tx1">
                    <a:lumMod val="85000"/>
                    <a:lumOff val="15000"/>
                  </a:schemeClr>
                </a:solidFill>
              </a:defRPr>
            </a:lvl1pPr>
            <a:lvl2pPr marL="152396" indent="-152396">
              <a:spcBef>
                <a:spcPts val="800"/>
              </a:spcBef>
              <a:buClr>
                <a:srgbClr val="E49523"/>
              </a:buClr>
              <a:buFont typeface="Arial" panose="020B0604020202020204" pitchFamily="34" charset="0"/>
              <a:buChar char="•"/>
              <a:defRPr sz="1867">
                <a:solidFill>
                  <a:schemeClr val="tx1">
                    <a:lumMod val="85000"/>
                    <a:lumOff val="15000"/>
                  </a:schemeClr>
                </a:solidFill>
              </a:defRPr>
            </a:lvl2pPr>
            <a:lvl3pPr marL="761981" indent="-224361">
              <a:buFont typeface="Courier New" panose="02070309020205020404" pitchFamily="49" charset="0"/>
              <a:buChar char="o"/>
              <a:defRPr sz="1867">
                <a:solidFill>
                  <a:schemeClr val="tx1">
                    <a:lumMod val="85000"/>
                    <a:lumOff val="15000"/>
                  </a:schemeClr>
                </a:solidFill>
              </a:defRPr>
            </a:lvl3pPr>
            <a:lvl4pPr>
              <a:defRPr sz="1867">
                <a:solidFill>
                  <a:schemeClr val="bg1"/>
                </a:solidFill>
              </a:defRPr>
            </a:lvl4pPr>
            <a:lvl5pPr>
              <a:defRPr sz="1867">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0CD423B-C56E-5C4A-BEC6-F547EFE810F8}" type="slidenum">
              <a:rPr lang="en-US" smtClean="0"/>
              <a:pPr/>
              <a:t>‹#›</a:t>
            </a:fld>
            <a:endParaRPr lang="en-US" dirty="0"/>
          </a:p>
        </p:txBody>
      </p:sp>
      <p:sp>
        <p:nvSpPr>
          <p:cNvPr id="9" name="Text Placeholder 8"/>
          <p:cNvSpPr>
            <a:spLocks noGrp="1"/>
          </p:cNvSpPr>
          <p:nvPr>
            <p:ph type="body" sz="quarter" idx="13" hasCustomPrompt="1"/>
          </p:nvPr>
        </p:nvSpPr>
        <p:spPr>
          <a:xfrm>
            <a:off x="6429968" y="1223085"/>
            <a:ext cx="5562600" cy="618769"/>
          </a:xfrm>
        </p:spPr>
        <p:txBody>
          <a:bodyPr anchor="ctr"/>
          <a:lstStyle>
            <a:lvl1pPr>
              <a:defRPr sz="2133">
                <a:solidFill>
                  <a:schemeClr val="bg1"/>
                </a:solidFill>
              </a:defRPr>
            </a:lvl1pPr>
            <a:lvl2pPr>
              <a:defRPr sz="2133">
                <a:solidFill>
                  <a:schemeClr val="bg1"/>
                </a:solidFill>
              </a:defRPr>
            </a:lvl2pPr>
            <a:lvl3pPr>
              <a:defRPr sz="2133">
                <a:solidFill>
                  <a:schemeClr val="bg1"/>
                </a:solidFill>
              </a:defRPr>
            </a:lvl3pPr>
            <a:lvl4pPr>
              <a:defRPr sz="2133">
                <a:solidFill>
                  <a:schemeClr val="bg1"/>
                </a:solidFill>
              </a:defRPr>
            </a:lvl4pPr>
            <a:lvl5pPr>
              <a:defRPr sz="2133">
                <a:solidFill>
                  <a:schemeClr val="bg1"/>
                </a:solidFill>
              </a:defRPr>
            </a:lvl5pPr>
          </a:lstStyle>
          <a:p>
            <a:pPr lvl="0"/>
            <a:r>
              <a:rPr lang="en-US" dirty="0"/>
              <a:t>Click to edit master text styles</a:t>
            </a: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7501" y="6359838"/>
            <a:ext cx="252408" cy="324596"/>
          </a:xfrm>
          <a:prstGeom prst="rect">
            <a:avLst/>
          </a:prstGeom>
        </p:spPr>
      </p:pic>
    </p:spTree>
    <p:extLst>
      <p:ext uri="{BB962C8B-B14F-4D97-AF65-F5344CB8AC3E}">
        <p14:creationId xmlns:p14="http://schemas.microsoft.com/office/powerpoint/2010/main" val="31130802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Photo Text 5B">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15" name="Rectangle 14"/>
          <p:cNvSpPr/>
          <p:nvPr userDrawn="1"/>
        </p:nvSpPr>
        <p:spPr>
          <a:xfrm>
            <a:off x="6179706" y="1853005"/>
            <a:ext cx="6016063" cy="4184940"/>
          </a:xfrm>
          <a:prstGeom prst="rect">
            <a:avLst/>
          </a:prstGeom>
          <a:solidFill>
            <a:srgbClr val="FFFFFF">
              <a:alpha val="9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4" name="Content Placeholder 9"/>
          <p:cNvPicPr>
            <a:picLocks noChangeAspect="1"/>
          </p:cNvPicPr>
          <p:nvPr userDrawn="1"/>
        </p:nvPicPr>
        <p:blipFill rotWithShape="1">
          <a:blip r:embed="rId3">
            <a:extLst>
              <a:ext uri="{28A0092B-C50C-407E-A947-70E740481C1C}">
                <a14:useLocalDpi xmlns:a14="http://schemas.microsoft.com/office/drawing/2010/main" val="0"/>
              </a:ext>
            </a:extLst>
          </a:blip>
          <a:srcRect b="91111"/>
          <a:stretch/>
        </p:blipFill>
        <p:spPr>
          <a:xfrm>
            <a:off x="6168348" y="1218004"/>
            <a:ext cx="6030813" cy="647709"/>
          </a:xfrm>
          <a:prstGeom prst="rect">
            <a:avLst/>
          </a:prstGeom>
        </p:spPr>
      </p:pic>
      <p:sp>
        <p:nvSpPr>
          <p:cNvPr id="3" name="Content Placeholder 2"/>
          <p:cNvSpPr>
            <a:spLocks noGrp="1"/>
          </p:cNvSpPr>
          <p:nvPr>
            <p:ph idx="1" hasCustomPrompt="1"/>
          </p:nvPr>
        </p:nvSpPr>
        <p:spPr>
          <a:xfrm>
            <a:off x="6429968" y="2012397"/>
            <a:ext cx="5562600" cy="3867703"/>
          </a:xfrm>
        </p:spPr>
        <p:txBody>
          <a:bodyPr/>
          <a:lstStyle>
            <a:lvl1pPr marL="0" indent="0">
              <a:spcBef>
                <a:spcPts val="800"/>
              </a:spcBef>
              <a:defRPr sz="1867">
                <a:solidFill>
                  <a:schemeClr val="tx1">
                    <a:lumMod val="85000"/>
                    <a:lumOff val="15000"/>
                  </a:schemeClr>
                </a:solidFill>
              </a:defRPr>
            </a:lvl1pPr>
            <a:lvl2pPr marL="152396" indent="-152396">
              <a:spcBef>
                <a:spcPts val="800"/>
              </a:spcBef>
              <a:buClr>
                <a:srgbClr val="E49523"/>
              </a:buClr>
              <a:buFont typeface="Arial" panose="020B0604020202020204" pitchFamily="34" charset="0"/>
              <a:buChar char="•"/>
              <a:defRPr sz="1867">
                <a:solidFill>
                  <a:schemeClr val="tx1">
                    <a:lumMod val="85000"/>
                    <a:lumOff val="15000"/>
                  </a:schemeClr>
                </a:solidFill>
              </a:defRPr>
            </a:lvl2pPr>
            <a:lvl3pPr marL="918610" indent="-380990">
              <a:buFont typeface="Courier New" panose="02070309020205020404" pitchFamily="49" charset="0"/>
              <a:buChar char="o"/>
              <a:defRPr sz="1867">
                <a:solidFill>
                  <a:schemeClr val="tx1">
                    <a:lumMod val="85000"/>
                    <a:lumOff val="15000"/>
                  </a:schemeClr>
                </a:solidFill>
              </a:defRPr>
            </a:lvl3pPr>
            <a:lvl4pPr>
              <a:defRPr sz="1867">
                <a:solidFill>
                  <a:schemeClr val="bg1"/>
                </a:solidFill>
              </a:defRPr>
            </a:lvl4pPr>
            <a:lvl5pPr>
              <a:defRPr sz="1867">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0CD423B-C56E-5C4A-BEC6-F547EFE810F8}" type="slidenum">
              <a:rPr lang="en-US" smtClean="0"/>
              <a:pPr/>
              <a:t>‹#›</a:t>
            </a:fld>
            <a:endParaRPr lang="en-US" dirty="0"/>
          </a:p>
        </p:txBody>
      </p:sp>
      <p:sp>
        <p:nvSpPr>
          <p:cNvPr id="9" name="Text Placeholder 8"/>
          <p:cNvSpPr>
            <a:spLocks noGrp="1"/>
          </p:cNvSpPr>
          <p:nvPr>
            <p:ph type="body" sz="quarter" idx="13" hasCustomPrompt="1"/>
          </p:nvPr>
        </p:nvSpPr>
        <p:spPr>
          <a:xfrm>
            <a:off x="6429968" y="1235784"/>
            <a:ext cx="5562600" cy="604520"/>
          </a:xfrm>
        </p:spPr>
        <p:txBody>
          <a:bodyPr anchor="ctr"/>
          <a:lstStyle>
            <a:lvl1pPr>
              <a:defRPr sz="2133">
                <a:solidFill>
                  <a:schemeClr val="bg1"/>
                </a:solidFill>
              </a:defRPr>
            </a:lvl1pPr>
            <a:lvl2pPr>
              <a:defRPr sz="2133">
                <a:solidFill>
                  <a:schemeClr val="bg1"/>
                </a:solidFill>
              </a:defRPr>
            </a:lvl2pPr>
            <a:lvl3pPr>
              <a:defRPr sz="2133">
                <a:solidFill>
                  <a:schemeClr val="bg1"/>
                </a:solidFill>
              </a:defRPr>
            </a:lvl3pPr>
            <a:lvl4pPr>
              <a:defRPr sz="2133">
                <a:solidFill>
                  <a:schemeClr val="bg1"/>
                </a:solidFill>
              </a:defRPr>
            </a:lvl4pPr>
            <a:lvl5pPr>
              <a:defRPr sz="2133">
                <a:solidFill>
                  <a:schemeClr val="bg1"/>
                </a:solidFill>
              </a:defRPr>
            </a:lvl5pPr>
          </a:lstStyle>
          <a:p>
            <a:pPr lvl="0"/>
            <a:r>
              <a:rPr lang="en-US" dirty="0"/>
              <a:t>Click to edit master text styles</a:t>
            </a: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7501" y="6359838"/>
            <a:ext cx="252408" cy="324596"/>
          </a:xfrm>
          <a:prstGeom prst="rect">
            <a:avLst/>
          </a:prstGeom>
        </p:spPr>
      </p:pic>
    </p:spTree>
    <p:extLst>
      <p:ext uri="{BB962C8B-B14F-4D97-AF65-F5344CB8AC3E}">
        <p14:creationId xmlns:p14="http://schemas.microsoft.com/office/powerpoint/2010/main" val="21587542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Divider 2">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0CD423B-C56E-5C4A-BEC6-F547EFE810F8}" type="slidenum">
              <a:rPr lang="en-US" smtClean="0"/>
              <a:pPr/>
              <a:t>‹#›</a:t>
            </a:fld>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7501" y="6359838"/>
            <a:ext cx="252408" cy="324596"/>
          </a:xfrm>
          <a:prstGeom prst="rect">
            <a:avLst/>
          </a:prstGeom>
        </p:spPr>
      </p:pic>
      <p:pic>
        <p:nvPicPr>
          <p:cNvPr id="8" name="Content Placeholder 9"/>
          <p:cNvPicPr>
            <a:picLocks noChangeAspect="1"/>
          </p:cNvPicPr>
          <p:nvPr userDrawn="1"/>
        </p:nvPicPr>
        <p:blipFill rotWithShape="1">
          <a:blip r:embed="rId4">
            <a:extLst>
              <a:ext uri="{28A0092B-C50C-407E-A947-70E740481C1C}">
                <a14:useLocalDpi xmlns:a14="http://schemas.microsoft.com/office/drawing/2010/main" val="0"/>
              </a:ext>
            </a:extLst>
          </a:blip>
          <a:srcRect b="91111"/>
          <a:stretch/>
        </p:blipFill>
        <p:spPr>
          <a:xfrm>
            <a:off x="0" y="4798906"/>
            <a:ext cx="12192000" cy="1208193"/>
          </a:xfrm>
          <a:prstGeom prst="rect">
            <a:avLst/>
          </a:prstGeom>
        </p:spPr>
      </p:pic>
      <p:sp>
        <p:nvSpPr>
          <p:cNvPr id="9" name="Title 1"/>
          <p:cNvSpPr>
            <a:spLocks noGrp="1"/>
          </p:cNvSpPr>
          <p:nvPr>
            <p:ph type="title" hasCustomPrompt="1"/>
          </p:nvPr>
        </p:nvSpPr>
        <p:spPr>
          <a:xfrm>
            <a:off x="107546" y="4902624"/>
            <a:ext cx="11976911" cy="990176"/>
          </a:xfrm>
        </p:spPr>
        <p:txBody>
          <a:bodyPr anchor="ctr"/>
          <a:lstStyle>
            <a:lvl1pPr algn="ctr" rtl="0">
              <a:defRPr sz="2667">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5618225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94"/>
            <a:ext cx="12192000" cy="6854613"/>
          </a:xfrm>
          <a:prstGeom prst="rect">
            <a:avLst/>
          </a:prstGeom>
        </p:spPr>
      </p:pic>
      <p:pic>
        <p:nvPicPr>
          <p:cNvPr id="12" name="Content Placeholder 9"/>
          <p:cNvPicPr>
            <a:picLocks noChangeAspect="1"/>
          </p:cNvPicPr>
          <p:nvPr userDrawn="1"/>
        </p:nvPicPr>
        <p:blipFill rotWithShape="1">
          <a:blip r:embed="rId3">
            <a:extLst>
              <a:ext uri="{28A0092B-C50C-407E-A947-70E740481C1C}">
                <a14:useLocalDpi xmlns:a14="http://schemas.microsoft.com/office/drawing/2010/main" val="0"/>
              </a:ext>
            </a:extLst>
          </a:blip>
          <a:srcRect b="91111"/>
          <a:stretch/>
        </p:blipFill>
        <p:spPr>
          <a:xfrm>
            <a:off x="0" y="4798906"/>
            <a:ext cx="12192000" cy="1208193"/>
          </a:xfrm>
          <a:prstGeom prst="rect">
            <a:avLst/>
          </a:prstGeom>
        </p:spPr>
      </p:pic>
      <p:sp>
        <p:nvSpPr>
          <p:cNvPr id="2" name="Title 1"/>
          <p:cNvSpPr>
            <a:spLocks noGrp="1"/>
          </p:cNvSpPr>
          <p:nvPr>
            <p:ph type="title" hasCustomPrompt="1"/>
          </p:nvPr>
        </p:nvSpPr>
        <p:spPr>
          <a:xfrm>
            <a:off x="107546" y="4902624"/>
            <a:ext cx="11976911" cy="990176"/>
          </a:xfrm>
        </p:spPr>
        <p:txBody>
          <a:bodyPr anchor="ctr"/>
          <a:lstStyle>
            <a:lvl1pPr algn="ctr" rtl="0">
              <a:defRPr sz="2667">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60CD423B-C56E-5C4A-BEC6-F547EFE810F8}" type="slidenum">
              <a:rPr lang="en-US" smtClean="0"/>
              <a:pPr/>
              <a:t>‹#›</a:t>
            </a:fld>
            <a:endParaRPr lang="en-US"/>
          </a:p>
        </p:txBody>
      </p:sp>
    </p:spTree>
    <p:extLst>
      <p:ext uri="{BB962C8B-B14F-4D97-AF65-F5344CB8AC3E}">
        <p14:creationId xmlns:p14="http://schemas.microsoft.com/office/powerpoint/2010/main" val="230376512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1_Divider 1">
    <p:bg>
      <p:bgPr>
        <a:blipFill dpi="0" rotWithShape="1">
          <a:blip r:embed="rId2">
            <a:lum/>
          </a:blip>
          <a:srcRect/>
          <a:stretch>
            <a:fillRect b="-4000"/>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bg1"/>
                </a:solidFill>
              </a:defRPr>
            </a:lvl1pPr>
          </a:lstStyle>
          <a:p>
            <a:fld id="{60CD423B-C56E-5C4A-BEC6-F547EFE810F8}" type="slidenum">
              <a:rPr lang="en-US" smtClean="0"/>
              <a:pPr/>
              <a:t>‹#›</a:t>
            </a:fld>
            <a:endParaRPr lang="en-US" dirty="0"/>
          </a:p>
        </p:txBody>
      </p:sp>
      <p:pic>
        <p:nvPicPr>
          <p:cNvPr id="7" name="Content Placeholder 9"/>
          <p:cNvPicPr>
            <a:picLocks noChangeAspect="1"/>
          </p:cNvPicPr>
          <p:nvPr userDrawn="1"/>
        </p:nvPicPr>
        <p:blipFill rotWithShape="1">
          <a:blip r:embed="rId3">
            <a:extLst>
              <a:ext uri="{28A0092B-C50C-407E-A947-70E740481C1C}">
                <a14:useLocalDpi xmlns:a14="http://schemas.microsoft.com/office/drawing/2010/main" val="0"/>
              </a:ext>
            </a:extLst>
          </a:blip>
          <a:srcRect b="91111"/>
          <a:stretch/>
        </p:blipFill>
        <p:spPr>
          <a:xfrm>
            <a:off x="0" y="4798906"/>
            <a:ext cx="12192000" cy="1208193"/>
          </a:xfrm>
          <a:prstGeom prst="rect">
            <a:avLst/>
          </a:prstGeom>
        </p:spPr>
      </p:pic>
      <p:sp>
        <p:nvSpPr>
          <p:cNvPr id="8" name="Title 1"/>
          <p:cNvSpPr>
            <a:spLocks noGrp="1"/>
          </p:cNvSpPr>
          <p:nvPr>
            <p:ph type="title" hasCustomPrompt="1"/>
          </p:nvPr>
        </p:nvSpPr>
        <p:spPr>
          <a:xfrm>
            <a:off x="107546" y="4902624"/>
            <a:ext cx="11976911" cy="990176"/>
          </a:xfrm>
        </p:spPr>
        <p:txBody>
          <a:bodyPr anchor="ctr"/>
          <a:lstStyle>
            <a:lvl1pPr algn="ctr" rtl="0">
              <a:defRPr sz="2667">
                <a:solidFill>
                  <a:schemeClr val="bg1"/>
                </a:solidFill>
              </a:defRPr>
            </a:lvl1pPr>
          </a:lstStyle>
          <a:p>
            <a:r>
              <a:rPr lang="en-US" dirty="0"/>
              <a:t>Click to edit master title style</a:t>
            </a:r>
          </a:p>
        </p:txBody>
      </p:sp>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7501" y="6359838"/>
            <a:ext cx="252408" cy="324596"/>
          </a:xfrm>
          <a:prstGeom prst="rect">
            <a:avLst/>
          </a:prstGeom>
        </p:spPr>
      </p:pic>
    </p:spTree>
    <p:extLst>
      <p:ext uri="{BB962C8B-B14F-4D97-AF65-F5344CB8AC3E}">
        <p14:creationId xmlns:p14="http://schemas.microsoft.com/office/powerpoint/2010/main" val="3010165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2_Divider 1">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bg1"/>
                </a:solidFill>
              </a:defRPr>
            </a:lvl1pPr>
          </a:lstStyle>
          <a:p>
            <a:fld id="{60CD423B-C56E-5C4A-BEC6-F547EFE810F8}" type="slidenum">
              <a:rPr lang="en-US" smtClean="0"/>
              <a:pPr/>
              <a:t>‹#›</a:t>
            </a:fld>
            <a:endParaRPr lang="en-US" dirty="0"/>
          </a:p>
        </p:txBody>
      </p:sp>
      <p:pic>
        <p:nvPicPr>
          <p:cNvPr id="7" name="Content Placeholder 9"/>
          <p:cNvPicPr>
            <a:picLocks noChangeAspect="1"/>
          </p:cNvPicPr>
          <p:nvPr userDrawn="1"/>
        </p:nvPicPr>
        <p:blipFill rotWithShape="1">
          <a:blip r:embed="rId3">
            <a:extLst>
              <a:ext uri="{28A0092B-C50C-407E-A947-70E740481C1C}">
                <a14:useLocalDpi xmlns:a14="http://schemas.microsoft.com/office/drawing/2010/main" val="0"/>
              </a:ext>
            </a:extLst>
          </a:blip>
          <a:srcRect b="91111"/>
          <a:stretch/>
        </p:blipFill>
        <p:spPr>
          <a:xfrm>
            <a:off x="0" y="4798906"/>
            <a:ext cx="12192000" cy="1208193"/>
          </a:xfrm>
          <a:prstGeom prst="rect">
            <a:avLst/>
          </a:prstGeom>
        </p:spPr>
      </p:pic>
      <p:sp>
        <p:nvSpPr>
          <p:cNvPr id="8" name="Title 1"/>
          <p:cNvSpPr>
            <a:spLocks noGrp="1"/>
          </p:cNvSpPr>
          <p:nvPr>
            <p:ph type="title" hasCustomPrompt="1"/>
          </p:nvPr>
        </p:nvSpPr>
        <p:spPr>
          <a:xfrm>
            <a:off x="107546" y="4902624"/>
            <a:ext cx="11976911" cy="990176"/>
          </a:xfrm>
        </p:spPr>
        <p:txBody>
          <a:bodyPr anchor="ctr"/>
          <a:lstStyle>
            <a:lvl1pPr algn="ctr" rtl="0">
              <a:defRPr sz="2667">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075071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3_Divider 1">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bg1"/>
                </a:solidFill>
              </a:defRPr>
            </a:lvl1pPr>
          </a:lstStyle>
          <a:p>
            <a:fld id="{60CD423B-C56E-5C4A-BEC6-F547EFE810F8}" type="slidenum">
              <a:rPr lang="en-US" smtClean="0"/>
              <a:pPr/>
              <a:t>‹#›</a:t>
            </a:fld>
            <a:endParaRPr lang="en-US" dirty="0"/>
          </a:p>
        </p:txBody>
      </p:sp>
      <p:pic>
        <p:nvPicPr>
          <p:cNvPr id="7" name="Content Placeholder 9"/>
          <p:cNvPicPr>
            <a:picLocks noChangeAspect="1"/>
          </p:cNvPicPr>
          <p:nvPr userDrawn="1"/>
        </p:nvPicPr>
        <p:blipFill rotWithShape="1">
          <a:blip r:embed="rId3">
            <a:extLst>
              <a:ext uri="{28A0092B-C50C-407E-A947-70E740481C1C}">
                <a14:useLocalDpi xmlns:a14="http://schemas.microsoft.com/office/drawing/2010/main" val="0"/>
              </a:ext>
            </a:extLst>
          </a:blip>
          <a:srcRect b="91111"/>
          <a:stretch/>
        </p:blipFill>
        <p:spPr>
          <a:xfrm>
            <a:off x="0" y="4798906"/>
            <a:ext cx="12192000" cy="1208193"/>
          </a:xfrm>
          <a:prstGeom prst="rect">
            <a:avLst/>
          </a:prstGeom>
        </p:spPr>
      </p:pic>
      <p:sp>
        <p:nvSpPr>
          <p:cNvPr id="8" name="Title 1"/>
          <p:cNvSpPr>
            <a:spLocks noGrp="1"/>
          </p:cNvSpPr>
          <p:nvPr>
            <p:ph type="title" hasCustomPrompt="1"/>
          </p:nvPr>
        </p:nvSpPr>
        <p:spPr>
          <a:xfrm>
            <a:off x="107546" y="4902624"/>
            <a:ext cx="11976911" cy="990176"/>
          </a:xfrm>
        </p:spPr>
        <p:txBody>
          <a:bodyPr anchor="ctr"/>
          <a:lstStyle>
            <a:lvl1pPr algn="ctr" rtl="0">
              <a:defRPr sz="2667">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6989790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ingle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2240" y="1"/>
            <a:ext cx="11440160" cy="609600"/>
          </a:xfrm>
        </p:spPr>
        <p:txBody>
          <a:bodyPr/>
          <a:lstStyle>
            <a:lvl1pPr algn="l">
              <a:defRPr sz="2667">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60CD423B-C56E-5C4A-BEC6-F547EFE810F8}" type="slidenum">
              <a:rPr lang="en-US" smtClean="0"/>
              <a:pPr/>
              <a:t>‹#›</a:t>
            </a:fld>
            <a:endParaRPr lang="en-US" dirty="0"/>
          </a:p>
        </p:txBody>
      </p:sp>
      <p:sp>
        <p:nvSpPr>
          <p:cNvPr id="7" name="Chart Placeholder 6"/>
          <p:cNvSpPr>
            <a:spLocks noGrp="1"/>
          </p:cNvSpPr>
          <p:nvPr>
            <p:ph type="chart" sz="quarter" idx="13"/>
          </p:nvPr>
        </p:nvSpPr>
        <p:spPr>
          <a:xfrm>
            <a:off x="975784" y="1310641"/>
            <a:ext cx="10617200" cy="4754033"/>
          </a:xfrm>
        </p:spPr>
        <p:txBody>
          <a:bodyPr/>
          <a:lstStyle/>
          <a:p>
            <a:endParaRPr lang="en-US"/>
          </a:p>
        </p:txBody>
      </p:sp>
    </p:spTree>
    <p:extLst>
      <p:ext uri="{BB962C8B-B14F-4D97-AF65-F5344CB8AC3E}">
        <p14:creationId xmlns:p14="http://schemas.microsoft.com/office/powerpoint/2010/main" val="1069665626"/>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hart +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2240" y="1"/>
            <a:ext cx="11440160" cy="609600"/>
          </a:xfrm>
        </p:spPr>
        <p:txBody>
          <a:bodyPr/>
          <a:lstStyle>
            <a:lvl1pPr algn="l">
              <a:defRPr sz="2667">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6573520" y="965201"/>
            <a:ext cx="5008880" cy="5160964"/>
          </a:xfrm>
        </p:spPr>
        <p:txBody>
          <a:bodyPr anchor="ctr"/>
          <a:lstStyle>
            <a:lvl1pPr marL="0" indent="0">
              <a:buNone/>
              <a:defRPr sz="2133">
                <a:solidFill>
                  <a:schemeClr val="accent2"/>
                </a:solidFill>
              </a:defRPr>
            </a:lvl1pPr>
            <a:lvl2pPr marL="0" indent="0">
              <a:spcBef>
                <a:spcPts val="1867"/>
              </a:spcBef>
              <a:spcAft>
                <a:spcPts val="1867"/>
              </a:spcAft>
              <a:buNone/>
              <a:defRPr sz="1867"/>
            </a:lvl2pPr>
            <a:lvl3pPr marL="761981" indent="-224361">
              <a:spcBef>
                <a:spcPts val="0"/>
              </a:spcBef>
              <a:buClr>
                <a:srgbClr val="E49523"/>
              </a:buClr>
              <a:defRPr sz="1867"/>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12"/>
          </p:nvPr>
        </p:nvSpPr>
        <p:spPr/>
        <p:txBody>
          <a:bodyPr/>
          <a:lstStyle/>
          <a:p>
            <a:fld id="{60CD423B-C56E-5C4A-BEC6-F547EFE810F8}" type="slidenum">
              <a:rPr lang="en-US" smtClean="0"/>
              <a:pPr/>
              <a:t>‹#›</a:t>
            </a:fld>
            <a:endParaRPr lang="en-US" dirty="0"/>
          </a:p>
        </p:txBody>
      </p:sp>
      <p:sp>
        <p:nvSpPr>
          <p:cNvPr id="7" name="Chart Placeholder 6"/>
          <p:cNvSpPr>
            <a:spLocks noGrp="1"/>
          </p:cNvSpPr>
          <p:nvPr>
            <p:ph type="chart" sz="quarter" idx="13"/>
          </p:nvPr>
        </p:nvSpPr>
        <p:spPr>
          <a:xfrm>
            <a:off x="508001" y="965201"/>
            <a:ext cx="5171441" cy="5160433"/>
          </a:xfrm>
        </p:spPr>
        <p:txBody>
          <a:bodyPr/>
          <a:lstStyle/>
          <a:p>
            <a:endParaRPr lang="en-US" dirty="0"/>
          </a:p>
        </p:txBody>
      </p:sp>
      <p:cxnSp>
        <p:nvCxnSpPr>
          <p:cNvPr id="9" name="Straight Connector 8"/>
          <p:cNvCxnSpPr/>
          <p:nvPr userDrawn="1"/>
        </p:nvCxnSpPr>
        <p:spPr>
          <a:xfrm>
            <a:off x="6096000" y="965201"/>
            <a:ext cx="0" cy="5160964"/>
          </a:xfrm>
          <a:prstGeom prst="line">
            <a:avLst/>
          </a:prstGeom>
          <a:ln>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6109165"/>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ingle 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2240" y="1"/>
            <a:ext cx="11440160" cy="609600"/>
          </a:xfrm>
        </p:spPr>
        <p:txBody>
          <a:bodyPr/>
          <a:lstStyle>
            <a:lvl1pPr algn="l">
              <a:defRPr sz="2667">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60CD423B-C56E-5C4A-BEC6-F547EFE810F8}" type="slidenum">
              <a:rPr lang="en-US" smtClean="0"/>
              <a:pPr/>
              <a:t>‹#›</a:t>
            </a:fld>
            <a:endParaRPr lang="en-US" dirty="0"/>
          </a:p>
        </p:txBody>
      </p:sp>
      <p:sp>
        <p:nvSpPr>
          <p:cNvPr id="4" name="Table Placeholder 3"/>
          <p:cNvSpPr>
            <a:spLocks noGrp="1"/>
          </p:cNvSpPr>
          <p:nvPr>
            <p:ph type="tbl" sz="quarter" idx="13"/>
          </p:nvPr>
        </p:nvSpPr>
        <p:spPr>
          <a:xfrm>
            <a:off x="990600" y="1295399"/>
            <a:ext cx="10601960" cy="4762501"/>
          </a:xfrm>
        </p:spPr>
        <p:txBody>
          <a:bodyPr/>
          <a:lstStyle/>
          <a:p>
            <a:endParaRPr lang="en-US"/>
          </a:p>
        </p:txBody>
      </p:sp>
    </p:spTree>
    <p:extLst>
      <p:ext uri="{BB962C8B-B14F-4D97-AF65-F5344CB8AC3E}">
        <p14:creationId xmlns:p14="http://schemas.microsoft.com/office/powerpoint/2010/main" val="311753199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B31150-A166-4DB3-A898-2154C9665891}"/>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2" name="Freeform 5">
              <a:extLst>
                <a:ext uri="{FF2B5EF4-FFF2-40B4-BE49-F238E27FC236}">
                  <a16:creationId xmlns:a16="http://schemas.microsoft.com/office/drawing/2014/main" id="{1C1A95BC-42CA-4166-918D-DF4306881408}"/>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3" name="Freeform 6">
              <a:extLst>
                <a:ext uri="{FF2B5EF4-FFF2-40B4-BE49-F238E27FC236}">
                  <a16:creationId xmlns:a16="http://schemas.microsoft.com/office/drawing/2014/main" id="{4B4D5F91-2158-4A30-B83C-5CC9CC6E5D4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4" name="Freeform 7">
              <a:extLst>
                <a:ext uri="{FF2B5EF4-FFF2-40B4-BE49-F238E27FC236}">
                  <a16:creationId xmlns:a16="http://schemas.microsoft.com/office/drawing/2014/main" id="{C509E5D6-79CC-4E1D-AAF4-C6F28F3C1777}"/>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9" name="Oval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pic>
        <p:nvPicPr>
          <p:cNvPr id="2" name="Picture 1">
            <a:extLst>
              <a:ext uri="{FF2B5EF4-FFF2-40B4-BE49-F238E27FC236}">
                <a16:creationId xmlns:a16="http://schemas.microsoft.com/office/drawing/2014/main" id="{6B650F47-5641-4E8D-BCE0-857A9490D2C0}"/>
              </a:ext>
            </a:extLst>
          </p:cNvPr>
          <p:cNvPicPr>
            <a:picLocks noChangeAspect="1"/>
          </p:cNvPicPr>
          <p:nvPr userDrawn="1"/>
        </p:nvPicPr>
        <p:blipFill>
          <a:blip r:embed="rId2"/>
          <a:stretch>
            <a:fillRect/>
          </a:stretch>
        </p:blipFill>
        <p:spPr>
          <a:xfrm>
            <a:off x="-8364" y="5815494"/>
            <a:ext cx="1048603" cy="1042506"/>
          </a:xfrm>
          <a:prstGeom prst="rect">
            <a:avLst/>
          </a:prstGeom>
        </p:spPr>
      </p:pic>
    </p:spTree>
    <p:extLst>
      <p:ext uri="{BB962C8B-B14F-4D97-AF65-F5344CB8AC3E}">
        <p14:creationId xmlns:p14="http://schemas.microsoft.com/office/powerpoint/2010/main" val="15647606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able +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2240" y="1"/>
            <a:ext cx="11440160" cy="609600"/>
          </a:xfrm>
        </p:spPr>
        <p:txBody>
          <a:bodyPr/>
          <a:lstStyle>
            <a:lvl1pPr algn="l">
              <a:defRPr sz="2667">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6573520" y="965201"/>
            <a:ext cx="5008880" cy="5160964"/>
          </a:xfrm>
        </p:spPr>
        <p:txBody>
          <a:bodyPr anchor="ctr"/>
          <a:lstStyle>
            <a:lvl1pPr marL="0" indent="0">
              <a:buNone/>
              <a:defRPr sz="2133">
                <a:solidFill>
                  <a:schemeClr val="accent2"/>
                </a:solidFill>
              </a:defRPr>
            </a:lvl1pPr>
            <a:lvl2pPr marL="0" indent="0">
              <a:spcBef>
                <a:spcPts val="1867"/>
              </a:spcBef>
              <a:spcAft>
                <a:spcPts val="1867"/>
              </a:spcAft>
              <a:buNone/>
              <a:defRPr sz="1867"/>
            </a:lvl2pPr>
            <a:lvl3pPr marL="761981" indent="-224361">
              <a:spcBef>
                <a:spcPts val="0"/>
              </a:spcBef>
              <a:buClr>
                <a:srgbClr val="E49523"/>
              </a:buClr>
              <a:defRPr sz="1867"/>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12"/>
          </p:nvPr>
        </p:nvSpPr>
        <p:spPr/>
        <p:txBody>
          <a:bodyPr/>
          <a:lstStyle/>
          <a:p>
            <a:fld id="{60CD423B-C56E-5C4A-BEC6-F547EFE810F8}" type="slidenum">
              <a:rPr lang="en-US" smtClean="0"/>
              <a:pPr/>
              <a:t>‹#›</a:t>
            </a:fld>
            <a:endParaRPr lang="en-US" dirty="0"/>
          </a:p>
        </p:txBody>
      </p:sp>
      <p:sp>
        <p:nvSpPr>
          <p:cNvPr id="8" name="Table Placeholder 7"/>
          <p:cNvSpPr>
            <a:spLocks noGrp="1"/>
          </p:cNvSpPr>
          <p:nvPr>
            <p:ph type="tbl" sz="quarter" idx="13"/>
          </p:nvPr>
        </p:nvSpPr>
        <p:spPr>
          <a:xfrm>
            <a:off x="702312" y="965201"/>
            <a:ext cx="4987288" cy="5160433"/>
          </a:xfrm>
        </p:spPr>
        <p:txBody>
          <a:bodyPr/>
          <a:lstStyle/>
          <a:p>
            <a:endParaRPr lang="en-US"/>
          </a:p>
        </p:txBody>
      </p:sp>
      <p:cxnSp>
        <p:nvCxnSpPr>
          <p:cNvPr id="9" name="Straight Connector 8"/>
          <p:cNvCxnSpPr/>
          <p:nvPr userDrawn="1"/>
        </p:nvCxnSpPr>
        <p:spPr>
          <a:xfrm>
            <a:off x="6096000" y="965201"/>
            <a:ext cx="0" cy="5160964"/>
          </a:xfrm>
          <a:prstGeom prst="line">
            <a:avLst/>
          </a:prstGeom>
          <a:ln>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94451270"/>
      </p:ext>
    </p:extLst>
  </p:cSld>
  <p:clrMapOvr>
    <a:masterClrMapping/>
  </p:clrMapOvr>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End slide_locations">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NationalPPT.closing1.jpg"/>
          <p:cNvPicPr>
            <a:picLocks noChangeAspect="1"/>
          </p:cNvPicPr>
          <p:nvPr userDrawn="1"/>
        </p:nvPicPr>
        <p:blipFill>
          <a:blip r:embed="rId3"/>
          <a:srcRect t="83951"/>
          <a:stretch>
            <a:fillRect/>
          </a:stretch>
        </p:blipFill>
        <p:spPr>
          <a:xfrm>
            <a:off x="0" y="5757333"/>
            <a:ext cx="12192000" cy="1100667"/>
          </a:xfrm>
          <a:prstGeom prst="rect">
            <a:avLst/>
          </a:prstGeom>
        </p:spPr>
      </p:pic>
    </p:spTree>
    <p:extLst>
      <p:ext uri="{BB962C8B-B14F-4D97-AF65-F5344CB8AC3E}">
        <p14:creationId xmlns:p14="http://schemas.microsoft.com/office/powerpoint/2010/main" val="2205348700"/>
      </p:ext>
    </p:extLst>
  </p:cSld>
  <p:clrMapOvr>
    <a:masterClrMapping/>
  </p:clrMapOvr>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End slide_editab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 Placeholder 2"/>
          <p:cNvSpPr>
            <a:spLocks noGrp="1"/>
          </p:cNvSpPr>
          <p:nvPr>
            <p:ph type="body" sz="quarter" idx="10" hasCustomPrompt="1"/>
          </p:nvPr>
        </p:nvSpPr>
        <p:spPr>
          <a:xfrm>
            <a:off x="0" y="6231467"/>
            <a:ext cx="12192000" cy="618067"/>
          </a:xfrm>
        </p:spPr>
        <p:txBody>
          <a:bodyPr anchor="ctr"/>
          <a:lstStyle>
            <a:lvl1pPr algn="ctr">
              <a:defRPr sz="1333" b="0" baseline="0">
                <a:solidFill>
                  <a:schemeClr val="bg1"/>
                </a:solidFill>
              </a:defRPr>
            </a:lvl1pPr>
          </a:lstStyle>
          <a:p>
            <a:pPr lvl="0"/>
            <a:r>
              <a:rPr lang="en-US" dirty="0"/>
              <a:t>Editable content: Location |  Address </a:t>
            </a:r>
            <a:r>
              <a:rPr lang="en-US" dirty="0" err="1"/>
              <a:t>address</a:t>
            </a:r>
            <a:r>
              <a:rPr lang="en-US" dirty="0"/>
              <a:t>  |  City </a:t>
            </a:r>
            <a:r>
              <a:rPr lang="en-US" dirty="0" err="1"/>
              <a:t>city</a:t>
            </a:r>
            <a:r>
              <a:rPr lang="en-US" dirty="0"/>
              <a:t>, State, ZIPZIP  |  emailemail@yearup.org  |  </a:t>
            </a:r>
            <a:r>
              <a:rPr lang="en-US" dirty="0" err="1"/>
              <a:t>xxx.xxx.xxxx</a:t>
            </a:r>
            <a:r>
              <a:rPr lang="en-US" dirty="0"/>
              <a:t>  | yearup.org</a:t>
            </a:r>
          </a:p>
        </p:txBody>
      </p:sp>
    </p:spTree>
    <p:extLst>
      <p:ext uri="{BB962C8B-B14F-4D97-AF65-F5344CB8AC3E}">
        <p14:creationId xmlns:p14="http://schemas.microsoft.com/office/powerpoint/2010/main" val="317783867"/>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431CD316-21C7-4FA9-A45A-374D6AE71ED5}"/>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36" name="Freeform 5">
              <a:extLst>
                <a:ext uri="{FF2B5EF4-FFF2-40B4-BE49-F238E27FC236}">
                  <a16:creationId xmlns:a16="http://schemas.microsoft.com/office/drawing/2014/main" id="{E107D9FB-3967-4583-A9DA-6787AF71202C}"/>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 name="Freeform 6">
              <a:extLst>
                <a:ext uri="{FF2B5EF4-FFF2-40B4-BE49-F238E27FC236}">
                  <a16:creationId xmlns:a16="http://schemas.microsoft.com/office/drawing/2014/main" id="{138D5FEB-37FF-4F26-B625-CE2BE91FF21B}"/>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8" name="Freeform 7">
              <a:extLst>
                <a:ext uri="{FF2B5EF4-FFF2-40B4-BE49-F238E27FC236}">
                  <a16:creationId xmlns:a16="http://schemas.microsoft.com/office/drawing/2014/main" id="{6C2B67E8-673C-422C-B021-296E2E2B952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23" name="Oval 22">
            <a:extLst>
              <a:ext uri="{FF2B5EF4-FFF2-40B4-BE49-F238E27FC236}">
                <a16:creationId xmlns:a16="http://schemas.microsoft.com/office/drawing/2014/main" id="{687010E4-ADF2-486D-8DF7-B0FF38C6DADF}"/>
              </a:ext>
            </a:extLst>
          </p:cNvPr>
          <p:cNvSpPr/>
          <p:nvPr userDrawn="1"/>
        </p:nvSpPr>
        <p:spPr>
          <a:xfrm>
            <a:off x="954140"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Oval 23">
            <a:extLst>
              <a:ext uri="{FF2B5EF4-FFF2-40B4-BE49-F238E27FC236}">
                <a16:creationId xmlns:a16="http://schemas.microsoft.com/office/drawing/2014/main" id="{9159AA79-2237-4A27-BBC2-D44032158D19}"/>
              </a:ext>
            </a:extLst>
          </p:cNvPr>
          <p:cNvSpPr/>
          <p:nvPr userDrawn="1"/>
        </p:nvSpPr>
        <p:spPr>
          <a:xfrm>
            <a:off x="3807539"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Oval 24">
            <a:extLst>
              <a:ext uri="{FF2B5EF4-FFF2-40B4-BE49-F238E27FC236}">
                <a16:creationId xmlns:a16="http://schemas.microsoft.com/office/drawing/2014/main" id="{0272B962-9566-42D2-B4C3-E7AA81884A83}"/>
              </a:ext>
            </a:extLst>
          </p:cNvPr>
          <p:cNvSpPr/>
          <p:nvPr userDrawn="1"/>
        </p:nvSpPr>
        <p:spPr>
          <a:xfrm>
            <a:off x="6646275"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id="{19733285-016C-4C38-816C-83D30C075C70}"/>
              </a:ext>
            </a:extLst>
          </p:cNvPr>
          <p:cNvSpPr/>
          <p:nvPr userDrawn="1"/>
        </p:nvSpPr>
        <p:spPr>
          <a:xfrm>
            <a:off x="9498658"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EF40DBA4-AB63-4B47-B37F-BCC3D59B5392}"/>
              </a:ext>
            </a:extLst>
          </p:cNvPr>
          <p:cNvSpPr/>
          <p:nvPr userDrawn="1"/>
        </p:nvSpPr>
        <p:spPr>
          <a:xfrm>
            <a:off x="4011967"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20">
            <a:extLst>
              <a:ext uri="{FF2B5EF4-FFF2-40B4-BE49-F238E27FC236}">
                <a16:creationId xmlns:a16="http://schemas.microsoft.com/office/drawing/2014/main" id="{33EF0AFB-D099-4FF1-8963-7DA87268867F}"/>
              </a:ext>
            </a:extLst>
          </p:cNvPr>
          <p:cNvSpPr/>
          <p:nvPr userDrawn="1"/>
        </p:nvSpPr>
        <p:spPr>
          <a:xfrm>
            <a:off x="6850703"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21">
            <a:extLst>
              <a:ext uri="{FF2B5EF4-FFF2-40B4-BE49-F238E27FC236}">
                <a16:creationId xmlns:a16="http://schemas.microsoft.com/office/drawing/2014/main" id="{6872C96E-9AF3-4FA0-8180-C213C7F2209E}"/>
              </a:ext>
            </a:extLst>
          </p:cNvPr>
          <p:cNvSpPr/>
          <p:nvPr userDrawn="1"/>
        </p:nvSpPr>
        <p:spPr>
          <a:xfrm>
            <a:off x="9703086"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3A08BE29-CFA5-4E0D-9DBE-A430AE1B8072}"/>
              </a:ext>
            </a:extLst>
          </p:cNvPr>
          <p:cNvSpPr/>
          <p:nvPr userDrawn="1"/>
        </p:nvSpPr>
        <p:spPr>
          <a:xfrm>
            <a:off x="1158568"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9" name="Oval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3" name="Picture Placeholder 2">
            <a:extLst>
              <a:ext uri="{FF2B5EF4-FFF2-40B4-BE49-F238E27FC236}">
                <a16:creationId xmlns:a16="http://schemas.microsoft.com/office/drawing/2014/main" id="{B1B995BE-66C2-4379-885F-4BE069DA39E4}"/>
              </a:ext>
            </a:extLst>
          </p:cNvPr>
          <p:cNvSpPr>
            <a:spLocks noGrp="1"/>
          </p:cNvSpPr>
          <p:nvPr>
            <p:ph type="pic" sz="quarter" idx="13"/>
          </p:nvPr>
        </p:nvSpPr>
        <p:spPr>
          <a:xfrm>
            <a:off x="1103638"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11" name="Picture Placeholder 2">
            <a:extLst>
              <a:ext uri="{FF2B5EF4-FFF2-40B4-BE49-F238E27FC236}">
                <a16:creationId xmlns:a16="http://schemas.microsoft.com/office/drawing/2014/main" id="{9B56B6C6-9F3C-4E80-BBAD-280E697B895C}"/>
              </a:ext>
            </a:extLst>
          </p:cNvPr>
          <p:cNvSpPr>
            <a:spLocks noGrp="1"/>
          </p:cNvSpPr>
          <p:nvPr>
            <p:ph type="pic" sz="quarter" idx="14"/>
          </p:nvPr>
        </p:nvSpPr>
        <p:spPr>
          <a:xfrm>
            <a:off x="3957037"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12" name="Picture Placeholder 2">
            <a:extLst>
              <a:ext uri="{FF2B5EF4-FFF2-40B4-BE49-F238E27FC236}">
                <a16:creationId xmlns:a16="http://schemas.microsoft.com/office/drawing/2014/main" id="{54704160-1ED7-4B90-8963-0F887C73E94D}"/>
              </a:ext>
            </a:extLst>
          </p:cNvPr>
          <p:cNvSpPr>
            <a:spLocks noGrp="1"/>
          </p:cNvSpPr>
          <p:nvPr>
            <p:ph type="pic" sz="quarter" idx="15"/>
          </p:nvPr>
        </p:nvSpPr>
        <p:spPr>
          <a:xfrm>
            <a:off x="6795773"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dirty="0"/>
              <a:t>Click icon to add picture</a:t>
            </a:r>
          </a:p>
        </p:txBody>
      </p:sp>
      <p:sp>
        <p:nvSpPr>
          <p:cNvPr id="13" name="Picture Placeholder 2">
            <a:extLst>
              <a:ext uri="{FF2B5EF4-FFF2-40B4-BE49-F238E27FC236}">
                <a16:creationId xmlns:a16="http://schemas.microsoft.com/office/drawing/2014/main" id="{36610597-6A76-4A06-82A5-A8FFC5BAEA0F}"/>
              </a:ext>
            </a:extLst>
          </p:cNvPr>
          <p:cNvSpPr>
            <a:spLocks noGrp="1"/>
          </p:cNvSpPr>
          <p:nvPr>
            <p:ph type="pic" sz="quarter" idx="16"/>
          </p:nvPr>
        </p:nvSpPr>
        <p:spPr>
          <a:xfrm>
            <a:off x="9648156"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27" name="Content Placeholder 2">
            <a:extLst>
              <a:ext uri="{FF2B5EF4-FFF2-40B4-BE49-F238E27FC236}">
                <a16:creationId xmlns:a16="http://schemas.microsoft.com/office/drawing/2014/main" id="{FF56D2E5-86E4-473A-A62F-B7029E5B2558}"/>
              </a:ext>
            </a:extLst>
          </p:cNvPr>
          <p:cNvSpPr>
            <a:spLocks noGrp="1"/>
          </p:cNvSpPr>
          <p:nvPr>
            <p:ph idx="1"/>
          </p:nvPr>
        </p:nvSpPr>
        <p:spPr>
          <a:xfrm>
            <a:off x="524454"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28" name="Content Placeholder 2">
            <a:extLst>
              <a:ext uri="{FF2B5EF4-FFF2-40B4-BE49-F238E27FC236}">
                <a16:creationId xmlns:a16="http://schemas.microsoft.com/office/drawing/2014/main" id="{93934E34-6CC7-492D-9515-EBEC72EFF4CB}"/>
              </a:ext>
            </a:extLst>
          </p:cNvPr>
          <p:cNvSpPr>
            <a:spLocks noGrp="1"/>
          </p:cNvSpPr>
          <p:nvPr>
            <p:ph idx="17" hasCustomPrompt="1"/>
          </p:nvPr>
        </p:nvSpPr>
        <p:spPr>
          <a:xfrm>
            <a:off x="524454"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29" name="Content Placeholder 2">
            <a:extLst>
              <a:ext uri="{FF2B5EF4-FFF2-40B4-BE49-F238E27FC236}">
                <a16:creationId xmlns:a16="http://schemas.microsoft.com/office/drawing/2014/main" id="{E4E27467-A1AA-4773-AAB5-A96267FBD712}"/>
              </a:ext>
            </a:extLst>
          </p:cNvPr>
          <p:cNvSpPr>
            <a:spLocks noGrp="1"/>
          </p:cNvSpPr>
          <p:nvPr>
            <p:ph idx="18"/>
          </p:nvPr>
        </p:nvSpPr>
        <p:spPr>
          <a:xfrm>
            <a:off x="3377853"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0" name="Content Placeholder 2">
            <a:extLst>
              <a:ext uri="{FF2B5EF4-FFF2-40B4-BE49-F238E27FC236}">
                <a16:creationId xmlns:a16="http://schemas.microsoft.com/office/drawing/2014/main" id="{6CABD5EB-4A8B-448B-8ED1-B8B420815B2D}"/>
              </a:ext>
            </a:extLst>
          </p:cNvPr>
          <p:cNvSpPr>
            <a:spLocks noGrp="1"/>
          </p:cNvSpPr>
          <p:nvPr>
            <p:ph idx="19" hasCustomPrompt="1"/>
          </p:nvPr>
        </p:nvSpPr>
        <p:spPr>
          <a:xfrm>
            <a:off x="3377853"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31" name="Content Placeholder 2">
            <a:extLst>
              <a:ext uri="{FF2B5EF4-FFF2-40B4-BE49-F238E27FC236}">
                <a16:creationId xmlns:a16="http://schemas.microsoft.com/office/drawing/2014/main" id="{0D86883C-E501-47FF-AE1A-E9CE8B71B421}"/>
              </a:ext>
            </a:extLst>
          </p:cNvPr>
          <p:cNvSpPr>
            <a:spLocks noGrp="1"/>
          </p:cNvSpPr>
          <p:nvPr>
            <p:ph idx="20"/>
          </p:nvPr>
        </p:nvSpPr>
        <p:spPr>
          <a:xfrm>
            <a:off x="6216589"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2" name="Content Placeholder 2">
            <a:extLst>
              <a:ext uri="{FF2B5EF4-FFF2-40B4-BE49-F238E27FC236}">
                <a16:creationId xmlns:a16="http://schemas.microsoft.com/office/drawing/2014/main" id="{3683A037-F698-4CC9-904D-F377D71F690F}"/>
              </a:ext>
            </a:extLst>
          </p:cNvPr>
          <p:cNvSpPr>
            <a:spLocks noGrp="1"/>
          </p:cNvSpPr>
          <p:nvPr>
            <p:ph idx="21" hasCustomPrompt="1"/>
          </p:nvPr>
        </p:nvSpPr>
        <p:spPr>
          <a:xfrm>
            <a:off x="6216589"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33" name="Content Placeholder 2">
            <a:extLst>
              <a:ext uri="{FF2B5EF4-FFF2-40B4-BE49-F238E27FC236}">
                <a16:creationId xmlns:a16="http://schemas.microsoft.com/office/drawing/2014/main" id="{0A095594-2B82-44ED-8C9B-DA7C4D3D2872}"/>
              </a:ext>
            </a:extLst>
          </p:cNvPr>
          <p:cNvSpPr>
            <a:spLocks noGrp="1"/>
          </p:cNvSpPr>
          <p:nvPr>
            <p:ph idx="22"/>
          </p:nvPr>
        </p:nvSpPr>
        <p:spPr>
          <a:xfrm>
            <a:off x="9068972"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4" name="Content Placeholder 2">
            <a:extLst>
              <a:ext uri="{FF2B5EF4-FFF2-40B4-BE49-F238E27FC236}">
                <a16:creationId xmlns:a16="http://schemas.microsoft.com/office/drawing/2014/main" id="{54CDD46A-22ED-48F5-9B5F-13B1B5C4B320}"/>
              </a:ext>
            </a:extLst>
          </p:cNvPr>
          <p:cNvSpPr>
            <a:spLocks noGrp="1"/>
          </p:cNvSpPr>
          <p:nvPr>
            <p:ph idx="23" hasCustomPrompt="1"/>
          </p:nvPr>
        </p:nvSpPr>
        <p:spPr>
          <a:xfrm>
            <a:off x="9068972"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pic>
        <p:nvPicPr>
          <p:cNvPr id="2" name="Picture 1">
            <a:extLst>
              <a:ext uri="{FF2B5EF4-FFF2-40B4-BE49-F238E27FC236}">
                <a16:creationId xmlns:a16="http://schemas.microsoft.com/office/drawing/2014/main" id="{6A5D399E-2ADA-4186-BD1F-275FBA5F71F4}"/>
              </a:ext>
            </a:extLst>
          </p:cNvPr>
          <p:cNvPicPr>
            <a:picLocks noChangeAspect="1"/>
          </p:cNvPicPr>
          <p:nvPr userDrawn="1"/>
        </p:nvPicPr>
        <p:blipFill>
          <a:blip r:embed="rId2"/>
          <a:stretch>
            <a:fillRect/>
          </a:stretch>
        </p:blipFill>
        <p:spPr>
          <a:xfrm>
            <a:off x="117903" y="5818960"/>
            <a:ext cx="1048603" cy="1042506"/>
          </a:xfrm>
          <a:prstGeom prst="rect">
            <a:avLst/>
          </a:prstGeom>
        </p:spPr>
      </p:pic>
    </p:spTree>
    <p:extLst>
      <p:ext uri="{BB962C8B-B14F-4D97-AF65-F5344CB8AC3E}">
        <p14:creationId xmlns:p14="http://schemas.microsoft.com/office/powerpoint/2010/main" val="3876503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image" Target="../media/image12.emf"/><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theme" Target="../theme/theme3.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image" Target="../media/image20.png"/><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image" Target="../media/image19.png"/><Relationship Id="rId5" Type="http://schemas.openxmlformats.org/officeDocument/2006/relationships/slideLayout" Target="../slideLayouts/slideLayout53.xml"/><Relationship Id="rId10" Type="http://schemas.openxmlformats.org/officeDocument/2006/relationships/theme" Target="../theme/theme4.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theme" Target="../theme/theme5.xml"/><Relationship Id="rId3" Type="http://schemas.openxmlformats.org/officeDocument/2006/relationships/slideLayout" Target="../slideLayouts/slideLayout60.xml"/><Relationship Id="rId21" Type="http://schemas.openxmlformats.org/officeDocument/2006/relationships/slideLayout" Target="../slideLayouts/slideLayout78.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image" Target="../media/image27.png"/><Relationship Id="rId10" Type="http://schemas.openxmlformats.org/officeDocument/2006/relationships/slideLayout" Target="../slideLayouts/slideLayout67.xml"/><Relationship Id="rId19" Type="http://schemas.openxmlformats.org/officeDocument/2006/relationships/slideLayout" Target="../slideLayouts/slideLayout7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image" Target="../media/image26.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C4D7FA-B85E-4477-8C62-94955B340F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1F1226BB-3E56-4E7F-8172-7EC03C9F0B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D95D08EF-72FB-4F19-9916-65815A9CA9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1F27F-98F9-A147-8986-34441C7B752D}" type="datetime1">
              <a:rPr lang="en-US" noProof="0" smtClean="0"/>
              <a:t>4/9/2024</a:t>
            </a:fld>
            <a:endParaRPr lang="en-US" noProof="0" dirty="0"/>
          </a:p>
        </p:txBody>
      </p:sp>
      <p:sp>
        <p:nvSpPr>
          <p:cNvPr id="5" name="Footer Placeholder 4">
            <a:extLst>
              <a:ext uri="{FF2B5EF4-FFF2-40B4-BE49-F238E27FC236}">
                <a16:creationId xmlns:a16="http://schemas.microsoft.com/office/drawing/2014/main" id="{1365084D-BC85-4A55-BD80-93876AD101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dirty="0"/>
          </a:p>
        </p:txBody>
      </p:sp>
      <p:sp>
        <p:nvSpPr>
          <p:cNvPr id="6" name="Slide Number Placeholder 5">
            <a:extLst>
              <a:ext uri="{FF2B5EF4-FFF2-40B4-BE49-F238E27FC236}">
                <a16:creationId xmlns:a16="http://schemas.microsoft.com/office/drawing/2014/main" id="{45FDEF23-A140-4DD6-A0D0-A86BD4DF34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C71654-96A5-4280-94F3-931C61A9F92C}" type="slidenum">
              <a:rPr lang="en-US" noProof="0" smtClean="0"/>
              <a:t>‹#›</a:t>
            </a:fld>
            <a:endParaRPr lang="en-US" noProof="0" dirty="0"/>
          </a:p>
        </p:txBody>
      </p:sp>
    </p:spTree>
    <p:extLst>
      <p:ext uri="{BB962C8B-B14F-4D97-AF65-F5344CB8AC3E}">
        <p14:creationId xmlns:p14="http://schemas.microsoft.com/office/powerpoint/2010/main" val="234708230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0" r:id="rId4"/>
    <p:sldLayoutId id="2147483661" r:id="rId5"/>
    <p:sldLayoutId id="2147483662" r:id="rId6"/>
    <p:sldLayoutId id="2147483663" r:id="rId7"/>
    <p:sldLayoutId id="2147483654"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25" userDrawn="1">
          <p15:clr>
            <a:srgbClr val="F26B43"/>
          </p15:clr>
        </p15:guide>
        <p15:guide id="4" pos="734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C99452-64BB-4E4B-97DF-3AB8D72EE730}"/>
              </a:ext>
            </a:extLst>
          </p:cNvPr>
          <p:cNvSpPr>
            <a:spLocks noGrp="1"/>
          </p:cNvSpPr>
          <p:nvPr>
            <p:ph type="title"/>
          </p:nvPr>
        </p:nvSpPr>
        <p:spPr>
          <a:xfrm>
            <a:off x="457200" y="365125"/>
            <a:ext cx="11277600" cy="777875"/>
          </a:xfrm>
          <a:prstGeom prst="rect">
            <a:avLst/>
          </a:prstGeom>
        </p:spPr>
        <p:txBody>
          <a:bodyPr vert="horz" lIns="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F5E9369-9AE3-40C7-955D-5FF899C90372}"/>
              </a:ext>
            </a:extLst>
          </p:cNvPr>
          <p:cNvSpPr>
            <a:spLocks noGrp="1"/>
          </p:cNvSpPr>
          <p:nvPr>
            <p:ph type="body" idx="1"/>
          </p:nvPr>
        </p:nvSpPr>
        <p:spPr>
          <a:xfrm>
            <a:off x="457200" y="1363662"/>
            <a:ext cx="11277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538EE097-B6F2-4C1D-AF3C-3F0EB5757805}"/>
              </a:ext>
            </a:extLst>
          </p:cNvPr>
          <p:cNvSpPr>
            <a:spLocks noGrp="1"/>
          </p:cNvSpPr>
          <p:nvPr>
            <p:ph type="ftr" sz="quarter" idx="3"/>
          </p:nvPr>
        </p:nvSpPr>
        <p:spPr>
          <a:xfrm>
            <a:off x="7162800" y="6310311"/>
            <a:ext cx="411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754E320-F5A7-4AC8-BC19-7B83ED861B09}"/>
              </a:ext>
            </a:extLst>
          </p:cNvPr>
          <p:cNvSpPr>
            <a:spLocks noGrp="1"/>
          </p:cNvSpPr>
          <p:nvPr>
            <p:ph type="sldNum" sz="quarter" idx="4"/>
          </p:nvPr>
        </p:nvSpPr>
        <p:spPr>
          <a:xfrm>
            <a:off x="11353799" y="6310312"/>
            <a:ext cx="39607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D5B29-D3E4-4D5C-BED9-18098E0266B1}" type="slidenum">
              <a:rPr lang="en-US" smtClean="0"/>
              <a:t>‹#›</a:t>
            </a:fld>
            <a:endParaRPr lang="en-US" dirty="0"/>
          </a:p>
        </p:txBody>
      </p:sp>
      <p:pic>
        <p:nvPicPr>
          <p:cNvPr id="8" name="Picture 7">
            <a:extLst>
              <a:ext uri="{FF2B5EF4-FFF2-40B4-BE49-F238E27FC236}">
                <a16:creationId xmlns:a16="http://schemas.microsoft.com/office/drawing/2014/main" id="{F613DF50-4C5B-47EC-B74C-9537A1C634CC}"/>
              </a:ext>
            </a:extLst>
          </p:cNvPr>
          <p:cNvPicPr>
            <a:picLocks noChangeAspect="1"/>
          </p:cNvPicPr>
          <p:nvPr userDrawn="1"/>
        </p:nvPicPr>
        <p:blipFill>
          <a:blip r:embed="rId15"/>
          <a:stretch>
            <a:fillRect/>
          </a:stretch>
        </p:blipFill>
        <p:spPr>
          <a:xfrm>
            <a:off x="233926" y="5733919"/>
            <a:ext cx="1722468" cy="1124079"/>
          </a:xfrm>
          <a:prstGeom prst="rect">
            <a:avLst/>
          </a:prstGeom>
        </p:spPr>
      </p:pic>
    </p:spTree>
    <p:extLst>
      <p:ext uri="{BB962C8B-B14F-4D97-AF65-F5344CB8AC3E}">
        <p14:creationId xmlns:p14="http://schemas.microsoft.com/office/powerpoint/2010/main" val="2826812575"/>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Lst>
  <p:txStyles>
    <p:titleStyle>
      <a:lvl1pPr algn="l" defTabSz="914400" rtl="0" eaLnBrk="1" latinLnBrk="0" hangingPunct="1">
        <a:lnSpc>
          <a:spcPct val="90000"/>
        </a:lnSpc>
        <a:spcBef>
          <a:spcPct val="0"/>
        </a:spcBef>
        <a:buNone/>
        <a:defRPr sz="54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600"/>
        </a:spcBef>
        <a:buFont typeface="Arial" panose="020B0604020202020204" pitchFamily="34" charset="0"/>
        <a:buChar char="•"/>
        <a:defRPr sz="2000" kern="1200">
          <a:solidFill>
            <a:schemeClr val="accent4"/>
          </a:solidFill>
          <a:latin typeface="+mn-lt"/>
          <a:ea typeface="+mn-ea"/>
          <a:cs typeface="+mn-cs"/>
        </a:defRPr>
      </a:lvl1pPr>
      <a:lvl2pPr marL="685800" indent="-228600" algn="l" defTabSz="914400" rtl="0" eaLnBrk="1" latinLnBrk="0" hangingPunct="1">
        <a:lnSpc>
          <a:spcPct val="100000"/>
        </a:lnSpc>
        <a:spcBef>
          <a:spcPts val="600"/>
        </a:spcBef>
        <a:buFont typeface="Arial" panose="020B0604020202020204" pitchFamily="34" charset="0"/>
        <a:buChar char="•"/>
        <a:defRPr sz="2000" kern="1200">
          <a:solidFill>
            <a:schemeClr val="accent4"/>
          </a:solidFill>
          <a:latin typeface="+mn-lt"/>
          <a:ea typeface="+mn-ea"/>
          <a:cs typeface="+mn-cs"/>
        </a:defRPr>
      </a:lvl2pPr>
      <a:lvl3pPr marL="1143000" indent="-228600" algn="l" defTabSz="914400" rtl="0" eaLnBrk="1" latinLnBrk="0" hangingPunct="1">
        <a:lnSpc>
          <a:spcPct val="100000"/>
        </a:lnSpc>
        <a:spcBef>
          <a:spcPts val="600"/>
        </a:spcBef>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3080018"/>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 id="2147483920" r:id="rId12"/>
    <p:sldLayoutId id="2147483921" r:id="rId13"/>
    <p:sldLayoutId id="2147483922" r:id="rId14"/>
    <p:sldLayoutId id="2147483923" r:id="rId15"/>
    <p:sldLayoutId id="2147483924" r:id="rId16"/>
    <p:sldLayoutId id="2147483925" r:id="rId1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AE2F2E-6047-40CE-81EE-211C069B6790}"/>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7167" y="2941190"/>
            <a:ext cx="12263752" cy="3510410"/>
          </a:xfrm>
          <a:prstGeom prst="rect">
            <a:avLst/>
          </a:prstGeom>
        </p:spPr>
      </p:pic>
      <p:sp>
        <p:nvSpPr>
          <p:cNvPr id="7" name="Rectangle 6">
            <a:extLst>
              <a:ext uri="{FF2B5EF4-FFF2-40B4-BE49-F238E27FC236}">
                <a16:creationId xmlns:a16="http://schemas.microsoft.com/office/drawing/2014/main" id="{FF5EB2CD-6500-4618-86B6-FC6B656525C1}"/>
              </a:ext>
            </a:extLst>
          </p:cNvPr>
          <p:cNvSpPr/>
          <p:nvPr userDrawn="1"/>
        </p:nvSpPr>
        <p:spPr>
          <a:xfrm>
            <a:off x="1" y="-1800"/>
            <a:ext cx="12282731" cy="1360337"/>
          </a:xfrm>
          <a:prstGeom prst="rect">
            <a:avLst/>
          </a:prstGeom>
          <a:solidFill>
            <a:srgbClr val="D9F0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a:p>
        </p:txBody>
      </p:sp>
      <p:pic>
        <p:nvPicPr>
          <p:cNvPr id="5" name="Picture 4">
            <a:extLst>
              <a:ext uri="{FF2B5EF4-FFF2-40B4-BE49-F238E27FC236}">
                <a16:creationId xmlns:a16="http://schemas.microsoft.com/office/drawing/2014/main" id="{45BE2E5A-71D2-47B0-8149-B20669E9B847}"/>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347200" y="5865284"/>
            <a:ext cx="2620282" cy="481524"/>
          </a:xfrm>
          <a:prstGeom prst="rect">
            <a:avLst/>
          </a:prstGeom>
        </p:spPr>
      </p:pic>
      <p:sp>
        <p:nvSpPr>
          <p:cNvPr id="9" name="Rectangle 8">
            <a:extLst>
              <a:ext uri="{FF2B5EF4-FFF2-40B4-BE49-F238E27FC236}">
                <a16:creationId xmlns:a16="http://schemas.microsoft.com/office/drawing/2014/main" id="{4845CF6A-8F4C-4050-901A-D686EF81A013}"/>
              </a:ext>
            </a:extLst>
          </p:cNvPr>
          <p:cNvSpPr/>
          <p:nvPr userDrawn="1"/>
        </p:nvSpPr>
        <p:spPr>
          <a:xfrm>
            <a:off x="0" y="6451601"/>
            <a:ext cx="12192000" cy="409219"/>
          </a:xfrm>
          <a:prstGeom prst="rect">
            <a:avLst/>
          </a:prstGeom>
          <a:solidFill>
            <a:srgbClr val="F04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a:p>
        </p:txBody>
      </p:sp>
      <p:sp>
        <p:nvSpPr>
          <p:cNvPr id="10" name="Rectangle 9">
            <a:extLst>
              <a:ext uri="{FF2B5EF4-FFF2-40B4-BE49-F238E27FC236}">
                <a16:creationId xmlns:a16="http://schemas.microsoft.com/office/drawing/2014/main" id="{27CE6DBB-0B60-41B7-94EC-06868A8FC1D3}"/>
              </a:ext>
            </a:extLst>
          </p:cNvPr>
          <p:cNvSpPr/>
          <p:nvPr userDrawn="1"/>
        </p:nvSpPr>
        <p:spPr>
          <a:xfrm>
            <a:off x="0" y="-1800"/>
            <a:ext cx="12192000" cy="68094"/>
          </a:xfrm>
          <a:prstGeom prst="rect">
            <a:avLst/>
          </a:prstGeom>
          <a:solidFill>
            <a:srgbClr val="F04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a:p>
        </p:txBody>
      </p:sp>
      <p:sp>
        <p:nvSpPr>
          <p:cNvPr id="12" name="TextBox 11">
            <a:extLst>
              <a:ext uri="{FF2B5EF4-FFF2-40B4-BE49-F238E27FC236}">
                <a16:creationId xmlns:a16="http://schemas.microsoft.com/office/drawing/2014/main" id="{AAC2346C-55F5-4AAD-8C9C-CEA9FB2799E5}"/>
              </a:ext>
            </a:extLst>
          </p:cNvPr>
          <p:cNvSpPr txBox="1"/>
          <p:nvPr userDrawn="1"/>
        </p:nvSpPr>
        <p:spPr>
          <a:xfrm>
            <a:off x="-1" y="6425377"/>
            <a:ext cx="12236585" cy="461665"/>
          </a:xfrm>
          <a:prstGeom prst="rect">
            <a:avLst/>
          </a:prstGeom>
          <a:noFill/>
        </p:spPr>
        <p:txBody>
          <a:bodyPr wrap="square" rtlCol="0">
            <a:spAutoFit/>
          </a:bodyPr>
          <a:lstStyle/>
          <a:p>
            <a:pPr algn="ctr"/>
            <a:r>
              <a:rPr lang="en-US" sz="2400" dirty="0">
                <a:solidFill>
                  <a:schemeClr val="bg1"/>
                </a:solidFill>
                <a:latin typeface="Proxima Nova Extrabold" panose="02000506030000020004" pitchFamily="50" charset="0"/>
              </a:rPr>
              <a:t>COMMUNITY LEAD RESPONSE</a:t>
            </a:r>
          </a:p>
        </p:txBody>
      </p:sp>
    </p:spTree>
    <p:extLst>
      <p:ext uri="{BB962C8B-B14F-4D97-AF65-F5344CB8AC3E}">
        <p14:creationId xmlns:p14="http://schemas.microsoft.com/office/powerpoint/2010/main" val="2250721471"/>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Content Placeholder 9"/>
          <p:cNvPicPr>
            <a:picLocks noChangeAspect="1"/>
          </p:cNvPicPr>
          <p:nvPr userDrawn="1"/>
        </p:nvPicPr>
        <p:blipFill rotWithShape="1">
          <a:blip r:embed="rId27">
            <a:extLst>
              <a:ext uri="{28A0092B-C50C-407E-A947-70E740481C1C}">
                <a14:useLocalDpi xmlns:a14="http://schemas.microsoft.com/office/drawing/2010/main" val="0"/>
              </a:ext>
            </a:extLst>
          </a:blip>
          <a:srcRect b="91111"/>
          <a:stretch/>
        </p:blipFill>
        <p:spPr>
          <a:xfrm>
            <a:off x="0" y="0"/>
            <a:ext cx="12192000" cy="609600"/>
          </a:xfrm>
          <a:prstGeom prst="rect">
            <a:avLst/>
          </a:prstGeom>
        </p:spPr>
      </p:pic>
      <p:sp>
        <p:nvSpPr>
          <p:cNvPr id="2" name="Title Placeholder 1"/>
          <p:cNvSpPr>
            <a:spLocks noGrp="1"/>
          </p:cNvSpPr>
          <p:nvPr>
            <p:ph type="title"/>
          </p:nvPr>
        </p:nvSpPr>
        <p:spPr>
          <a:xfrm>
            <a:off x="177800" y="0"/>
            <a:ext cx="10972800" cy="57912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985520" y="956821"/>
            <a:ext cx="10607040" cy="452596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4"/>
          </p:nvPr>
        </p:nvSpPr>
        <p:spPr>
          <a:xfrm>
            <a:off x="11592560" y="6346191"/>
            <a:ext cx="421640" cy="365125"/>
          </a:xfrm>
          <a:prstGeom prst="rect">
            <a:avLst/>
          </a:prstGeom>
        </p:spPr>
        <p:txBody>
          <a:bodyPr vert="horz" wrap="none" lIns="91440" tIns="45720" rIns="91440" bIns="45720" rtlCol="0" anchor="ctr"/>
          <a:lstStyle>
            <a:lvl1pPr algn="l">
              <a:defRPr sz="1067">
                <a:solidFill>
                  <a:srgbClr val="E49523"/>
                </a:solidFill>
              </a:defRPr>
            </a:lvl1pPr>
          </a:lstStyle>
          <a:p>
            <a:fld id="{60CD423B-C56E-5C4A-BEC6-F547EFE810F8}" type="slidenum">
              <a:rPr lang="en-US" smtClean="0"/>
              <a:pPr/>
              <a:t>‹#›</a:t>
            </a:fld>
            <a:endParaRPr lang="en-US" dirty="0"/>
          </a:p>
        </p:txBody>
      </p:sp>
      <p:pic>
        <p:nvPicPr>
          <p:cNvPr id="9" name="Picture 8"/>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227501" y="6359838"/>
            <a:ext cx="252408" cy="324596"/>
          </a:xfrm>
          <a:prstGeom prst="rect">
            <a:avLst/>
          </a:prstGeom>
        </p:spPr>
      </p:pic>
    </p:spTree>
    <p:extLst>
      <p:ext uri="{BB962C8B-B14F-4D97-AF65-F5344CB8AC3E}">
        <p14:creationId xmlns:p14="http://schemas.microsoft.com/office/powerpoint/2010/main" val="110177886"/>
      </p:ext>
    </p:extLst>
  </p:cSld>
  <p:clrMap bg1="lt1" tx1="dk1" bg2="lt2" tx2="dk2" accent1="accent1" accent2="accent2" accent3="accent3" accent4="accent4" accent5="accent5" accent6="accent6" hlink="hlink" folHlink="folHlink"/>
  <p:sldLayoutIdLst>
    <p:sldLayoutId id="2147484398" r:id="rId1"/>
    <p:sldLayoutId id="2147484399" r:id="rId2"/>
    <p:sldLayoutId id="2147484400" r:id="rId3"/>
    <p:sldLayoutId id="2147484401" r:id="rId4"/>
    <p:sldLayoutId id="2147484402" r:id="rId5"/>
    <p:sldLayoutId id="2147484403" r:id="rId6"/>
    <p:sldLayoutId id="2147484404" r:id="rId7"/>
    <p:sldLayoutId id="2147484405" r:id="rId8"/>
    <p:sldLayoutId id="2147484406" r:id="rId9"/>
    <p:sldLayoutId id="2147484407" r:id="rId10"/>
    <p:sldLayoutId id="2147484408" r:id="rId11"/>
    <p:sldLayoutId id="2147484409" r:id="rId12"/>
    <p:sldLayoutId id="2147484410" r:id="rId13"/>
    <p:sldLayoutId id="2147484411" r:id="rId14"/>
    <p:sldLayoutId id="2147484412" r:id="rId15"/>
    <p:sldLayoutId id="2147484413" r:id="rId16"/>
    <p:sldLayoutId id="2147484414" r:id="rId17"/>
    <p:sldLayoutId id="2147484415" r:id="rId18"/>
    <p:sldLayoutId id="2147484416" r:id="rId19"/>
    <p:sldLayoutId id="2147484417" r:id="rId20"/>
    <p:sldLayoutId id="2147484418" r:id="rId21"/>
    <p:sldLayoutId id="2147484419" r:id="rId22"/>
    <p:sldLayoutId id="2147484420" r:id="rId23"/>
    <p:sldLayoutId id="2147484421" r:id="rId24"/>
    <p:sldLayoutId id="2147484422" r:id="rId25"/>
  </p:sldLayoutIdLst>
  <p:hf hdr="0" dt="0"/>
  <p:txStyles>
    <p:titleStyle>
      <a:lvl1pPr algn="l" defTabSz="609585" rtl="0" eaLnBrk="1" latinLnBrk="0" hangingPunct="1">
        <a:spcBef>
          <a:spcPct val="0"/>
        </a:spcBef>
        <a:buNone/>
        <a:defRPr sz="2133" kern="1200">
          <a:solidFill>
            <a:schemeClr val="bg1"/>
          </a:solidFill>
          <a:latin typeface="+mj-lt"/>
          <a:ea typeface="+mj-ea"/>
          <a:cs typeface="+mj-cs"/>
        </a:defRPr>
      </a:lvl1pPr>
    </p:titleStyle>
    <p:bodyStyle>
      <a:lvl1pPr marL="0" indent="0" algn="l" defTabSz="609585" rtl="0" eaLnBrk="1" latinLnBrk="0" hangingPunct="1">
        <a:spcBef>
          <a:spcPct val="20000"/>
        </a:spcBef>
        <a:buFont typeface="Arial"/>
        <a:buNone/>
        <a:defRPr sz="2133" kern="1200">
          <a:solidFill>
            <a:schemeClr val="accent2"/>
          </a:solidFill>
          <a:latin typeface="+mn-lt"/>
          <a:ea typeface="+mn-ea"/>
          <a:cs typeface="+mn-cs"/>
        </a:defRPr>
      </a:lvl1pPr>
      <a:lvl2pPr marL="0" indent="0" algn="l" defTabSz="609585" rtl="0" eaLnBrk="1" latinLnBrk="0" hangingPunct="1">
        <a:spcBef>
          <a:spcPts val="1867"/>
        </a:spcBef>
        <a:buFont typeface="Arial"/>
        <a:buNone/>
        <a:defRPr sz="2133" kern="1200">
          <a:solidFill>
            <a:schemeClr val="tx1"/>
          </a:solidFill>
          <a:latin typeface="+mn-lt"/>
          <a:ea typeface="+mn-ea"/>
          <a:cs typeface="+mn-cs"/>
        </a:defRPr>
      </a:lvl2pPr>
      <a:lvl3pPr marL="761981" indent="-224361" algn="l" defTabSz="609585" rtl="0" eaLnBrk="1" latinLnBrk="0" hangingPunct="1">
        <a:spcBef>
          <a:spcPts val="1867"/>
        </a:spcBef>
        <a:buClr>
          <a:schemeClr val="accent2"/>
        </a:buClr>
        <a:buFont typeface="Arial"/>
        <a:buChar char="•"/>
        <a:defRPr sz="1867" kern="1200">
          <a:solidFill>
            <a:schemeClr val="tx1"/>
          </a:solidFill>
          <a:latin typeface="+mn-lt"/>
          <a:ea typeface="+mn-ea"/>
          <a:cs typeface="+mn-cs"/>
        </a:defRPr>
      </a:lvl3pPr>
      <a:lvl4pPr marL="2133547" indent="-304792" algn="l" defTabSz="609585" rtl="0" eaLnBrk="1" latinLnBrk="0" hangingPunct="1">
        <a:spcBef>
          <a:spcPts val="1867"/>
        </a:spcBef>
        <a:buFont typeface="Arial"/>
        <a:buChar char="–"/>
        <a:defRPr sz="2133" kern="1200">
          <a:solidFill>
            <a:schemeClr val="tx1"/>
          </a:solidFill>
          <a:latin typeface="+mn-lt"/>
          <a:ea typeface="+mn-ea"/>
          <a:cs typeface="+mn-cs"/>
        </a:defRPr>
      </a:lvl4pPr>
      <a:lvl5pPr marL="2743131" indent="-304792" algn="l" defTabSz="609585" rtl="0" eaLnBrk="1" latinLnBrk="0" hangingPunct="1">
        <a:spcBef>
          <a:spcPts val="1867"/>
        </a:spcBef>
        <a:buFont typeface="Arial"/>
        <a:buChar char="»"/>
        <a:defRPr sz="2133"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hyperlink" Target="http://hazelwoodinitiative.org/" TargetMode="External"/><Relationship Id="rId3" Type="http://schemas.openxmlformats.org/officeDocument/2006/relationships/image" Target="../media/image2.png"/><Relationship Id="rId7" Type="http://schemas.openxmlformats.org/officeDocument/2006/relationships/hyperlink" Target="mailto:stilghman@hazelwoodinitiative.org" TargetMode="External"/><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hyperlink" Target="mailto:ttaulton@hazelwoodinitiative.org" TargetMode="External"/><Relationship Id="rId5" Type="http://schemas.openxmlformats.org/officeDocument/2006/relationships/hyperlink" Target="mailto:dbrewton@hazelwoodinitiative.org" TargetMode="External"/><Relationship Id="rId4" Type="http://schemas.openxmlformats.org/officeDocument/2006/relationships/hyperlink" Target="mailto:adirosa@hazelwoodinitiative.org" TargetMode="External"/><Relationship Id="rId9" Type="http://schemas.openxmlformats.org/officeDocument/2006/relationships/hyperlink" Target="https://www.facebook.com/hazelwoodinitiative/"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5.xml"/><Relationship Id="rId5" Type="http://schemas.openxmlformats.org/officeDocument/2006/relationships/image" Target="../media/image51.png"/><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EF7BD-FE81-4B20-8DC5-0B3EB736F9F8}"/>
              </a:ext>
            </a:extLst>
          </p:cNvPr>
          <p:cNvSpPr>
            <a:spLocks noGrp="1"/>
          </p:cNvSpPr>
          <p:nvPr>
            <p:ph type="title"/>
          </p:nvPr>
        </p:nvSpPr>
        <p:spPr>
          <a:xfrm>
            <a:off x="831850" y="182563"/>
            <a:ext cx="10515600" cy="940181"/>
          </a:xfrm>
        </p:spPr>
        <p:txBody>
          <a:bodyPr anchor="b">
            <a:normAutofit/>
          </a:bodyPr>
          <a:lstStyle/>
          <a:p>
            <a:r>
              <a:rPr lang="en-US" dirty="0"/>
              <a:t>Community Meeting </a:t>
            </a:r>
          </a:p>
        </p:txBody>
      </p:sp>
      <p:sp>
        <p:nvSpPr>
          <p:cNvPr id="3" name="Subtitle 2">
            <a:extLst>
              <a:ext uri="{FF2B5EF4-FFF2-40B4-BE49-F238E27FC236}">
                <a16:creationId xmlns:a16="http://schemas.microsoft.com/office/drawing/2014/main" id="{1AFF0EFE-C50F-44EB-8978-B97795477C9E}"/>
              </a:ext>
            </a:extLst>
          </p:cNvPr>
          <p:cNvSpPr>
            <a:spLocks noGrp="1"/>
          </p:cNvSpPr>
          <p:nvPr>
            <p:ph type="body" idx="1"/>
          </p:nvPr>
        </p:nvSpPr>
        <p:spPr>
          <a:xfrm>
            <a:off x="2139388" y="1154832"/>
            <a:ext cx="7900525" cy="764460"/>
          </a:xfrm>
        </p:spPr>
        <p:txBody>
          <a:bodyPr>
            <a:normAutofit/>
          </a:bodyPr>
          <a:lstStyle/>
          <a:p>
            <a:r>
              <a:rPr lang="en-US" dirty="0"/>
              <a:t>Exciting things are coming!</a:t>
            </a:r>
          </a:p>
          <a:p>
            <a:r>
              <a:rPr lang="en-US" dirty="0"/>
              <a:t>April 9, 2024</a:t>
            </a:r>
          </a:p>
        </p:txBody>
      </p:sp>
      <p:sp>
        <p:nvSpPr>
          <p:cNvPr id="15" name="Slide Number Placeholder 3">
            <a:extLst>
              <a:ext uri="{FF2B5EF4-FFF2-40B4-BE49-F238E27FC236}">
                <a16:creationId xmlns:a16="http://schemas.microsoft.com/office/drawing/2014/main" id="{1D3030E4-A21D-4CCF-859C-DD778A2AFFF3}"/>
              </a:ext>
            </a:extLst>
          </p:cNvPr>
          <p:cNvSpPr>
            <a:spLocks noGrp="1"/>
          </p:cNvSpPr>
          <p:nvPr>
            <p:ph type="sldNum" sz="quarter" idx="12"/>
          </p:nvPr>
        </p:nvSpPr>
        <p:spPr>
          <a:xfrm>
            <a:off x="11363696" y="6455739"/>
            <a:ext cx="294460" cy="187367"/>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fld id="{9EC71654-96A5-4280-94F3-931C61A9F92C}" type="slidenum">
              <a:rPr kumimoji="0" lang="en-US" b="0"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1</a:t>
            </a:fld>
            <a:endParaRPr kumimoji="0" lang="en-US" b="0" i="0" u="none" strike="noStrike" kern="1200" cap="none" spc="0" normalizeH="0" baseline="0" noProof="0">
              <a:ln>
                <a:noFill/>
              </a:ln>
              <a:effectLst/>
              <a:uLnTx/>
              <a:uFillTx/>
            </a:endParaRPr>
          </a:p>
        </p:txBody>
      </p:sp>
      <p:sp>
        <p:nvSpPr>
          <p:cNvPr id="7" name="Picture Placeholder 6">
            <a:extLst>
              <a:ext uri="{FF2B5EF4-FFF2-40B4-BE49-F238E27FC236}">
                <a16:creationId xmlns:a16="http://schemas.microsoft.com/office/drawing/2014/main" id="{2C139373-E864-575E-8EAD-FB23DCF66A43}"/>
              </a:ext>
            </a:extLst>
          </p:cNvPr>
          <p:cNvSpPr>
            <a:spLocks noGrp="1"/>
          </p:cNvSpPr>
          <p:nvPr>
            <p:ph type="pic" sz="quarter" idx="13"/>
          </p:nvPr>
        </p:nvSpPr>
        <p:spPr>
          <a:xfrm>
            <a:off x="3204429" y="2302476"/>
            <a:ext cx="5770441" cy="3951515"/>
          </a:xfrm>
        </p:spPr>
        <p:txBody>
          <a:bodyPr/>
          <a:lstStyle/>
          <a:p>
            <a:endParaRPr lang="en-US"/>
          </a:p>
        </p:txBody>
      </p:sp>
      <p:pic>
        <p:nvPicPr>
          <p:cNvPr id="5" name="Picture 4">
            <a:extLst>
              <a:ext uri="{FF2B5EF4-FFF2-40B4-BE49-F238E27FC236}">
                <a16:creationId xmlns:a16="http://schemas.microsoft.com/office/drawing/2014/main" id="{3052555E-C873-F57F-949E-28C597720F90}"/>
              </a:ext>
            </a:extLst>
          </p:cNvPr>
          <p:cNvPicPr>
            <a:picLocks noChangeAspect="1"/>
          </p:cNvPicPr>
          <p:nvPr/>
        </p:nvPicPr>
        <p:blipFill rotWithShape="1">
          <a:blip r:embed="rId3"/>
          <a:srcRect l="11330" t="9157" r="69122" b="41973"/>
          <a:stretch/>
        </p:blipFill>
        <p:spPr>
          <a:xfrm>
            <a:off x="3113314" y="1964246"/>
            <a:ext cx="5911541" cy="4711191"/>
          </a:xfrm>
          <a:prstGeom prst="rect">
            <a:avLst/>
          </a:prstGeom>
        </p:spPr>
      </p:pic>
    </p:spTree>
    <p:extLst>
      <p:ext uri="{BB962C8B-B14F-4D97-AF65-F5344CB8AC3E}">
        <p14:creationId xmlns:p14="http://schemas.microsoft.com/office/powerpoint/2010/main" val="37379898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66798-347F-42F2-A019-3FCCFA09DDD7}"/>
              </a:ext>
            </a:extLst>
          </p:cNvPr>
          <p:cNvSpPr>
            <a:spLocks noGrp="1"/>
          </p:cNvSpPr>
          <p:nvPr>
            <p:ph type="title"/>
          </p:nvPr>
        </p:nvSpPr>
        <p:spPr/>
        <p:txBody>
          <a:bodyPr/>
          <a:lstStyle/>
          <a:p>
            <a:r>
              <a:rPr lang="en-US" dirty="0"/>
              <a:t>YIELD GIVING OPEN CALL GRANT</a:t>
            </a:r>
          </a:p>
        </p:txBody>
      </p:sp>
      <p:sp>
        <p:nvSpPr>
          <p:cNvPr id="3" name="Slide Number Placeholder 2">
            <a:extLst>
              <a:ext uri="{FF2B5EF4-FFF2-40B4-BE49-F238E27FC236}">
                <a16:creationId xmlns:a16="http://schemas.microsoft.com/office/drawing/2014/main" id="{43AB6344-B5B0-2B6A-438C-B8BAF410A457}"/>
              </a:ext>
            </a:extLst>
          </p:cNvPr>
          <p:cNvSpPr>
            <a:spLocks noGrp="1"/>
          </p:cNvSpPr>
          <p:nvPr>
            <p:ph type="sldNum" sz="quarter" idx="12"/>
          </p:nvPr>
        </p:nvSpPr>
        <p:spPr/>
        <p:txBody>
          <a:bodyPr/>
          <a:lstStyle/>
          <a:p>
            <a:fld id="{9EC71654-96A5-4280-94F3-931C61A9F92C}" type="slidenum">
              <a:rPr lang="en-US" noProof="0" smtClean="0"/>
              <a:pPr/>
              <a:t>10</a:t>
            </a:fld>
            <a:endParaRPr lang="en-US" noProof="0" dirty="0"/>
          </a:p>
        </p:txBody>
      </p:sp>
      <p:pic>
        <p:nvPicPr>
          <p:cNvPr id="7" name="Picture 6">
            <a:extLst>
              <a:ext uri="{FF2B5EF4-FFF2-40B4-BE49-F238E27FC236}">
                <a16:creationId xmlns:a16="http://schemas.microsoft.com/office/drawing/2014/main" id="{6E0F27E1-B073-7750-E449-890AC0781B73}"/>
              </a:ext>
            </a:extLst>
          </p:cNvPr>
          <p:cNvPicPr>
            <a:picLocks noChangeAspect="1"/>
          </p:cNvPicPr>
          <p:nvPr/>
        </p:nvPicPr>
        <p:blipFill rotWithShape="1">
          <a:blip r:embed="rId2"/>
          <a:srcRect l="52" t="10289" r="68275" b="21091"/>
          <a:stretch/>
        </p:blipFill>
        <p:spPr>
          <a:xfrm>
            <a:off x="1547446" y="1830094"/>
            <a:ext cx="9411287" cy="3750100"/>
          </a:xfrm>
          <a:prstGeom prst="rect">
            <a:avLst/>
          </a:prstGeom>
        </p:spPr>
      </p:pic>
    </p:spTree>
    <p:extLst>
      <p:ext uri="{BB962C8B-B14F-4D97-AF65-F5344CB8AC3E}">
        <p14:creationId xmlns:p14="http://schemas.microsoft.com/office/powerpoint/2010/main" val="33558911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098441B-C6F2-EFD3-AD22-9B59CE97878C}"/>
              </a:ext>
            </a:extLst>
          </p:cNvPr>
          <p:cNvSpPr>
            <a:spLocks noGrp="1"/>
          </p:cNvSpPr>
          <p:nvPr>
            <p:ph type="sldNum" sz="quarter" idx="12"/>
          </p:nvPr>
        </p:nvSpPr>
        <p:spPr/>
        <p:txBody>
          <a:bodyPr/>
          <a:lstStyle/>
          <a:p>
            <a:fld id="{9EC71654-96A5-4280-94F3-931C61A9F92C}" type="slidenum">
              <a:rPr lang="en-US" noProof="0" smtClean="0"/>
              <a:pPr/>
              <a:t>11</a:t>
            </a:fld>
            <a:endParaRPr lang="en-US" noProof="0" dirty="0"/>
          </a:p>
        </p:txBody>
      </p:sp>
      <p:sp>
        <p:nvSpPr>
          <p:cNvPr id="5" name="TextBox 4">
            <a:extLst>
              <a:ext uri="{FF2B5EF4-FFF2-40B4-BE49-F238E27FC236}">
                <a16:creationId xmlns:a16="http://schemas.microsoft.com/office/drawing/2014/main" id="{C3B3D1E9-9600-C0F7-C59C-813A9EC9C147}"/>
              </a:ext>
            </a:extLst>
          </p:cNvPr>
          <p:cNvSpPr txBox="1"/>
          <p:nvPr/>
        </p:nvSpPr>
        <p:spPr>
          <a:xfrm>
            <a:off x="2082018" y="1216855"/>
            <a:ext cx="8424614" cy="3682226"/>
          </a:xfrm>
          <a:prstGeom prst="rect">
            <a:avLst/>
          </a:prstGeom>
          <a:noFill/>
        </p:spPr>
        <p:txBody>
          <a:bodyPr wrap="none" rtlCol="0">
            <a:spAutoFit/>
          </a:bodyPr>
          <a:lstStyle/>
          <a:p>
            <a:pPr marL="285750" indent="-285750">
              <a:lnSpc>
                <a:spcPct val="200000"/>
              </a:lnSpc>
              <a:buFont typeface="Arial" panose="020B0604020202020204" pitchFamily="34" charset="0"/>
              <a:buChar char="•"/>
            </a:pPr>
            <a:r>
              <a:rPr lang="en-US" sz="2400" dirty="0">
                <a:solidFill>
                  <a:schemeClr val="bg1"/>
                </a:solidFill>
                <a:latin typeface="+mj-lt"/>
              </a:rPr>
              <a:t>Created by billionaire philanthropist Mackenzie Scott</a:t>
            </a:r>
          </a:p>
          <a:p>
            <a:pPr marL="285750" indent="-285750">
              <a:lnSpc>
                <a:spcPct val="200000"/>
              </a:lnSpc>
              <a:buFont typeface="Arial" panose="020B0604020202020204" pitchFamily="34" charset="0"/>
              <a:buChar char="•"/>
            </a:pPr>
            <a:r>
              <a:rPr lang="en-US" sz="2400" dirty="0">
                <a:solidFill>
                  <a:schemeClr val="bg1"/>
                </a:solidFill>
                <a:latin typeface="+mj-lt"/>
              </a:rPr>
              <a:t>Spring 2023 announced Open Call for applications</a:t>
            </a:r>
          </a:p>
          <a:p>
            <a:pPr marL="285750" indent="-285750">
              <a:lnSpc>
                <a:spcPct val="200000"/>
              </a:lnSpc>
              <a:buFont typeface="Arial" panose="020B0604020202020204" pitchFamily="34" charset="0"/>
              <a:buChar char="•"/>
            </a:pPr>
            <a:r>
              <a:rPr lang="en-US" sz="2400" dirty="0">
                <a:solidFill>
                  <a:schemeClr val="bg1"/>
                </a:solidFill>
                <a:latin typeface="+mj-lt"/>
              </a:rPr>
              <a:t>Nationwide competition for 250 grants of $1 million </a:t>
            </a:r>
            <a:r>
              <a:rPr lang="en-US" sz="2400" dirty="0" err="1">
                <a:solidFill>
                  <a:schemeClr val="bg1"/>
                </a:solidFill>
                <a:latin typeface="+mj-lt"/>
              </a:rPr>
              <a:t>ea</a:t>
            </a:r>
            <a:endParaRPr lang="en-US" sz="2400" dirty="0">
              <a:solidFill>
                <a:schemeClr val="bg1"/>
              </a:solidFill>
              <a:latin typeface="+mj-lt"/>
            </a:endParaRPr>
          </a:p>
          <a:p>
            <a:pPr marL="285750" indent="-285750">
              <a:lnSpc>
                <a:spcPct val="200000"/>
              </a:lnSpc>
              <a:buFont typeface="Arial" panose="020B0604020202020204" pitchFamily="34" charset="0"/>
              <a:buChar char="•"/>
            </a:pPr>
            <a:r>
              <a:rPr lang="en-US" sz="2400" b="1" dirty="0">
                <a:solidFill>
                  <a:schemeClr val="bg1"/>
                </a:solidFill>
                <a:latin typeface="+mj-lt"/>
              </a:rPr>
              <a:t>6,353</a:t>
            </a:r>
            <a:r>
              <a:rPr lang="en-US" sz="2400" dirty="0">
                <a:solidFill>
                  <a:schemeClr val="bg1"/>
                </a:solidFill>
                <a:latin typeface="+mj-lt"/>
              </a:rPr>
              <a:t> eligible organizations applied</a:t>
            </a:r>
          </a:p>
          <a:p>
            <a:pPr marL="285750" indent="-285750">
              <a:lnSpc>
                <a:spcPct val="200000"/>
              </a:lnSpc>
              <a:buFont typeface="Arial" panose="020B0604020202020204" pitchFamily="34" charset="0"/>
              <a:buChar char="•"/>
            </a:pPr>
            <a:r>
              <a:rPr lang="en-US" sz="2400" dirty="0">
                <a:solidFill>
                  <a:schemeClr val="bg1"/>
                </a:solidFill>
                <a:latin typeface="+mj-lt"/>
              </a:rPr>
              <a:t>Ultimately made 351 grants, some $1 million &amp; some $2 million</a:t>
            </a:r>
          </a:p>
        </p:txBody>
      </p:sp>
      <p:sp>
        <p:nvSpPr>
          <p:cNvPr id="6" name="TextBox 5">
            <a:extLst>
              <a:ext uri="{FF2B5EF4-FFF2-40B4-BE49-F238E27FC236}">
                <a16:creationId xmlns:a16="http://schemas.microsoft.com/office/drawing/2014/main" id="{F3BFEA07-0B38-674A-0611-4F7BFF36CD81}"/>
              </a:ext>
            </a:extLst>
          </p:cNvPr>
          <p:cNvSpPr txBox="1"/>
          <p:nvPr/>
        </p:nvSpPr>
        <p:spPr>
          <a:xfrm>
            <a:off x="1026942" y="984738"/>
            <a:ext cx="1780039" cy="461665"/>
          </a:xfrm>
          <a:prstGeom prst="rect">
            <a:avLst/>
          </a:prstGeom>
          <a:noFill/>
        </p:spPr>
        <p:txBody>
          <a:bodyPr wrap="none" rtlCol="0">
            <a:spAutoFit/>
          </a:bodyPr>
          <a:lstStyle/>
          <a:p>
            <a:r>
              <a:rPr lang="en-US" sz="2400" dirty="0">
                <a:solidFill>
                  <a:schemeClr val="bg1"/>
                </a:solidFill>
                <a:latin typeface="+mj-lt"/>
              </a:rPr>
              <a:t>Background</a:t>
            </a:r>
            <a:r>
              <a:rPr lang="en-US" sz="2000" dirty="0">
                <a:solidFill>
                  <a:schemeClr val="bg1"/>
                </a:solidFill>
              </a:rPr>
              <a:t>:</a:t>
            </a:r>
          </a:p>
        </p:txBody>
      </p:sp>
    </p:spTree>
    <p:extLst>
      <p:ext uri="{BB962C8B-B14F-4D97-AF65-F5344CB8AC3E}">
        <p14:creationId xmlns:p14="http://schemas.microsoft.com/office/powerpoint/2010/main" val="19498415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70DF3-7279-F0AF-EC7A-CDF14CC4FCC1}"/>
              </a:ext>
            </a:extLst>
          </p:cNvPr>
          <p:cNvSpPr>
            <a:spLocks noGrp="1"/>
          </p:cNvSpPr>
          <p:nvPr>
            <p:ph type="title"/>
          </p:nvPr>
        </p:nvSpPr>
        <p:spPr/>
        <p:txBody>
          <a:bodyPr/>
          <a:lstStyle/>
          <a:p>
            <a:r>
              <a:rPr lang="en-US" dirty="0"/>
              <a:t>Hazelwood Initiative Strategic PLAN</a:t>
            </a:r>
          </a:p>
        </p:txBody>
      </p:sp>
      <p:sp>
        <p:nvSpPr>
          <p:cNvPr id="3" name="Slide Number Placeholder 2">
            <a:extLst>
              <a:ext uri="{FF2B5EF4-FFF2-40B4-BE49-F238E27FC236}">
                <a16:creationId xmlns:a16="http://schemas.microsoft.com/office/drawing/2014/main" id="{B19038D8-E57D-0989-5F9F-F5469755BC00}"/>
              </a:ext>
            </a:extLst>
          </p:cNvPr>
          <p:cNvSpPr>
            <a:spLocks noGrp="1"/>
          </p:cNvSpPr>
          <p:nvPr>
            <p:ph type="sldNum" sz="quarter" idx="12"/>
          </p:nvPr>
        </p:nvSpPr>
        <p:spPr/>
        <p:txBody>
          <a:bodyPr/>
          <a:lstStyle/>
          <a:p>
            <a:fld id="{9EC71654-96A5-4280-94F3-931C61A9F92C}" type="slidenum">
              <a:rPr lang="en-US" noProof="0" smtClean="0"/>
              <a:pPr/>
              <a:t>12</a:t>
            </a:fld>
            <a:endParaRPr lang="en-US" noProof="0" dirty="0"/>
          </a:p>
        </p:txBody>
      </p:sp>
      <p:pic>
        <p:nvPicPr>
          <p:cNvPr id="5" name="Picture 4">
            <a:extLst>
              <a:ext uri="{FF2B5EF4-FFF2-40B4-BE49-F238E27FC236}">
                <a16:creationId xmlns:a16="http://schemas.microsoft.com/office/drawing/2014/main" id="{7593E92E-108C-2032-4EAD-10F922F0A3BE}"/>
              </a:ext>
            </a:extLst>
          </p:cNvPr>
          <p:cNvPicPr>
            <a:picLocks noChangeAspect="1"/>
          </p:cNvPicPr>
          <p:nvPr/>
        </p:nvPicPr>
        <p:blipFill rotWithShape="1">
          <a:blip r:embed="rId2"/>
          <a:srcRect l="60404" t="45518" r="8731" b="3790"/>
          <a:stretch/>
        </p:blipFill>
        <p:spPr>
          <a:xfrm>
            <a:off x="1680132" y="1122744"/>
            <a:ext cx="8893803" cy="5735256"/>
          </a:xfrm>
          <a:prstGeom prst="rect">
            <a:avLst/>
          </a:prstGeom>
        </p:spPr>
      </p:pic>
    </p:spTree>
    <p:extLst>
      <p:ext uri="{BB962C8B-B14F-4D97-AF65-F5344CB8AC3E}">
        <p14:creationId xmlns:p14="http://schemas.microsoft.com/office/powerpoint/2010/main" val="25904459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E3F4E-CD4F-4B9A-8DE6-4B7D73E240A4}"/>
              </a:ext>
            </a:extLst>
          </p:cNvPr>
          <p:cNvSpPr>
            <a:spLocks noGrp="1"/>
          </p:cNvSpPr>
          <p:nvPr>
            <p:ph type="ctrTitle"/>
          </p:nvPr>
        </p:nvSpPr>
        <p:spPr>
          <a:xfrm>
            <a:off x="6343650" y="2173288"/>
            <a:ext cx="5143500" cy="2090808"/>
          </a:xfrm>
        </p:spPr>
        <p:txBody>
          <a:bodyPr anchor="b">
            <a:normAutofit/>
          </a:bodyPr>
          <a:lstStyle/>
          <a:p>
            <a:r>
              <a:rPr lang="en-US" sz="4400" dirty="0"/>
              <a:t>General announcements</a:t>
            </a:r>
          </a:p>
        </p:txBody>
      </p:sp>
      <p:pic>
        <p:nvPicPr>
          <p:cNvPr id="6" name="Picture Placeholder 5" descr="Megaphone">
            <a:extLst>
              <a:ext uri="{FF2B5EF4-FFF2-40B4-BE49-F238E27FC236}">
                <a16:creationId xmlns:a16="http://schemas.microsoft.com/office/drawing/2014/main" id="{C8571BE2-F7BA-47CE-B53B-AACD1DF544E4}"/>
              </a:ext>
            </a:extLst>
          </p:cNvPr>
          <p:cNvPicPr>
            <a:picLocks noGrp="1" noChangeAspect="1"/>
          </p:cNvPicPr>
          <p:nvPr>
            <p:ph type="pic" sz="quarter" idx="10"/>
          </p:nvPr>
        </p:nvPicPr>
        <p:blipFill>
          <a:blip r:embed="rId2">
            <a:extLst>
              <a:ext uri="{96DAC541-7B7A-43D3-8B79-37D633B846F1}">
                <asvg:svgBlip xmlns:asvg="http://schemas.microsoft.com/office/drawing/2016/SVG/main" r:embed="rId3"/>
              </a:ext>
            </a:extLst>
          </a:blip>
          <a:srcRect/>
          <a:stretch/>
        </p:blipFill>
        <p:spPr>
          <a:xfrm>
            <a:off x="710812" y="728545"/>
            <a:ext cx="5305661" cy="5305661"/>
          </a:xfrm>
          <a:noFill/>
        </p:spPr>
      </p:pic>
      <p:sp>
        <p:nvSpPr>
          <p:cNvPr id="7" name="TextBox 6">
            <a:extLst>
              <a:ext uri="{FF2B5EF4-FFF2-40B4-BE49-F238E27FC236}">
                <a16:creationId xmlns:a16="http://schemas.microsoft.com/office/drawing/2014/main" id="{02365B6B-9AFA-4BE0-B3EF-BB945561A67A}"/>
              </a:ext>
            </a:extLst>
          </p:cNvPr>
          <p:cNvSpPr txBox="1"/>
          <p:nvPr/>
        </p:nvSpPr>
        <p:spPr>
          <a:xfrm>
            <a:off x="1754981" y="3196709"/>
            <a:ext cx="6958012" cy="369332"/>
          </a:xfrm>
          <a:prstGeom prst="rect">
            <a:avLst/>
          </a:prstGeom>
          <a:noFill/>
        </p:spPr>
        <p:txBody>
          <a:bodyPr wrap="square">
            <a:spAutoFit/>
          </a:bodyPr>
          <a:lstStyle/>
          <a:p>
            <a:r>
              <a:rPr lang="en-US" b="0" i="0" dirty="0">
                <a:solidFill>
                  <a:srgbClr val="000000"/>
                </a:solidFill>
                <a:effectLst/>
                <a:latin typeface="Times New Roman" panose="02020603050405020304" pitchFamily="18" charset="0"/>
              </a:rPr>
              <a:t> </a:t>
            </a:r>
            <a:endParaRPr lang="en-US" dirty="0"/>
          </a:p>
        </p:txBody>
      </p:sp>
      <p:sp>
        <p:nvSpPr>
          <p:cNvPr id="8" name="TextBox 7">
            <a:extLst>
              <a:ext uri="{FF2B5EF4-FFF2-40B4-BE49-F238E27FC236}">
                <a16:creationId xmlns:a16="http://schemas.microsoft.com/office/drawing/2014/main" id="{56A74C83-F4F9-407A-B75F-966C2B17D870}"/>
              </a:ext>
            </a:extLst>
          </p:cNvPr>
          <p:cNvSpPr txBox="1"/>
          <p:nvPr/>
        </p:nvSpPr>
        <p:spPr>
          <a:xfrm>
            <a:off x="1754981" y="3196709"/>
            <a:ext cx="6958012" cy="369332"/>
          </a:xfrm>
          <a:prstGeom prst="rect">
            <a:avLst/>
          </a:prstGeom>
          <a:noFill/>
        </p:spPr>
        <p:txBody>
          <a:bodyPr wrap="square">
            <a:spAutoFit/>
          </a:bodyPr>
          <a:lstStyle/>
          <a:p>
            <a:r>
              <a:rPr lang="en-US" b="0" i="0" dirty="0">
                <a:solidFill>
                  <a:srgbClr val="000000"/>
                </a:solidFill>
                <a:effectLst/>
                <a:latin typeface="Times New Roman" panose="02020603050405020304" pitchFamily="18" charset="0"/>
              </a:rPr>
              <a:t> </a:t>
            </a:r>
            <a:endParaRPr lang="en-US" dirty="0"/>
          </a:p>
        </p:txBody>
      </p:sp>
    </p:spTree>
    <p:extLst>
      <p:ext uri="{BB962C8B-B14F-4D97-AF65-F5344CB8AC3E}">
        <p14:creationId xmlns:p14="http://schemas.microsoft.com/office/powerpoint/2010/main" val="10575805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E9BECA-6D03-4605-A3D3-FD2CBA3D957A}"/>
              </a:ext>
            </a:extLst>
          </p:cNvPr>
          <p:cNvSpPr>
            <a:spLocks noGrp="1"/>
          </p:cNvSpPr>
          <p:nvPr>
            <p:ph type="sldNum" sz="quarter" idx="12"/>
          </p:nvPr>
        </p:nvSpPr>
        <p:spPr/>
        <p:txBody>
          <a:bodyPr/>
          <a:lstStyle/>
          <a:p>
            <a:fld id="{9EC71654-96A5-4280-94F3-931C61A9F92C}" type="slidenum">
              <a:rPr lang="en-US" noProof="0" smtClean="0"/>
              <a:pPr/>
              <a:t>14</a:t>
            </a:fld>
            <a:endParaRPr lang="en-US" noProof="0" dirty="0"/>
          </a:p>
        </p:txBody>
      </p:sp>
      <p:pic>
        <p:nvPicPr>
          <p:cNvPr id="5" name="Picture 4">
            <a:extLst>
              <a:ext uri="{FF2B5EF4-FFF2-40B4-BE49-F238E27FC236}">
                <a16:creationId xmlns:a16="http://schemas.microsoft.com/office/drawing/2014/main" id="{4E8133F5-2304-B508-E3B4-48857F1B2FFB}"/>
              </a:ext>
            </a:extLst>
          </p:cNvPr>
          <p:cNvPicPr>
            <a:picLocks noChangeAspect="1"/>
          </p:cNvPicPr>
          <p:nvPr/>
        </p:nvPicPr>
        <p:blipFill rotWithShape="1">
          <a:blip r:embed="rId2"/>
          <a:srcRect l="67731" t="42873" r="17327" b="7610"/>
          <a:stretch/>
        </p:blipFill>
        <p:spPr>
          <a:xfrm>
            <a:off x="7281450" y="1244989"/>
            <a:ext cx="3605693" cy="4691575"/>
          </a:xfrm>
          <a:prstGeom prst="rect">
            <a:avLst/>
          </a:prstGeom>
        </p:spPr>
        <p:style>
          <a:lnRef idx="2">
            <a:schemeClr val="dk1"/>
          </a:lnRef>
          <a:fillRef idx="1">
            <a:schemeClr val="lt1"/>
          </a:fillRef>
          <a:effectRef idx="0">
            <a:schemeClr val="dk1"/>
          </a:effectRef>
          <a:fontRef idx="minor">
            <a:schemeClr val="dk1"/>
          </a:fontRef>
        </p:style>
      </p:pic>
      <p:sp>
        <p:nvSpPr>
          <p:cNvPr id="3" name="TextBox 2">
            <a:extLst>
              <a:ext uri="{FF2B5EF4-FFF2-40B4-BE49-F238E27FC236}">
                <a16:creationId xmlns:a16="http://schemas.microsoft.com/office/drawing/2014/main" id="{6D59FA51-9F1A-FB08-132A-90347EA8E691}"/>
              </a:ext>
            </a:extLst>
          </p:cNvPr>
          <p:cNvSpPr txBox="1"/>
          <p:nvPr/>
        </p:nvSpPr>
        <p:spPr>
          <a:xfrm>
            <a:off x="597877" y="1412249"/>
            <a:ext cx="6520375" cy="452431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highlight>
                  <a:srgbClr val="FFFF00"/>
                </a:highlight>
              </a:rPr>
              <a:t>C3 Festival Website Launched TODAY, April 9.</a:t>
            </a:r>
          </a:p>
          <a:p>
            <a:endParaRPr lang="en-US" dirty="0"/>
          </a:p>
          <a:p>
            <a:pPr marL="0" marR="0">
              <a:spcBef>
                <a:spcPts val="0"/>
              </a:spcBef>
              <a:spcAft>
                <a:spcPts val="0"/>
              </a:spcAft>
            </a:pPr>
            <a:r>
              <a:rPr lang="en-US" sz="1800" b="1" dirty="0">
                <a:effectLst/>
                <a:ea typeface="Aptos" panose="020B0004020202020204" pitchFamily="34" charset="0"/>
                <a:cs typeface="Aptos" panose="020B0004020202020204" pitchFamily="34" charset="0"/>
              </a:rPr>
              <a:t>Lineup Announcement: April 16th</a:t>
            </a:r>
            <a:endParaRPr lang="en-US" sz="1800" dirty="0">
              <a:effectLst/>
              <a:ea typeface="Aptos" panose="020B0004020202020204" pitchFamily="34" charset="0"/>
              <a:cs typeface="Aptos" panose="020B0004020202020204" pitchFamily="34" charset="0"/>
            </a:endParaRPr>
          </a:p>
          <a:p>
            <a:pPr marL="0" marR="0">
              <a:spcBef>
                <a:spcPts val="0"/>
              </a:spcBef>
              <a:spcAft>
                <a:spcPts val="0"/>
              </a:spcAft>
            </a:pPr>
            <a:r>
              <a:rPr lang="en-US" sz="1800" dirty="0">
                <a:effectLst/>
                <a:ea typeface="Aptos" panose="020B0004020202020204" pitchFamily="34" charset="0"/>
                <a:cs typeface="Aptos" panose="020B0004020202020204" pitchFamily="34" charset="0"/>
              </a:rPr>
              <a:t>Mark your calendars for April 16, as we will be releasing the much-awaited lineup along with an official press release. </a:t>
            </a:r>
          </a:p>
          <a:p>
            <a:pPr marL="0" marR="0">
              <a:spcBef>
                <a:spcPts val="0"/>
              </a:spcBef>
              <a:spcAft>
                <a:spcPts val="0"/>
              </a:spcAft>
            </a:pPr>
            <a:r>
              <a:rPr lang="en-US" sz="1800" dirty="0">
                <a:effectLst/>
                <a:ea typeface="Aptos" panose="020B0004020202020204" pitchFamily="34" charset="0"/>
                <a:cs typeface="Aptos" panose="020B0004020202020204" pitchFamily="34" charset="0"/>
              </a:rPr>
              <a:t> </a:t>
            </a:r>
          </a:p>
          <a:p>
            <a:pPr marL="0" marR="0">
              <a:spcBef>
                <a:spcPts val="0"/>
              </a:spcBef>
              <a:spcAft>
                <a:spcPts val="0"/>
              </a:spcAft>
            </a:pPr>
            <a:r>
              <a:rPr lang="en-US" sz="1800" b="1" dirty="0">
                <a:effectLst/>
                <a:ea typeface="Aptos" panose="020B0004020202020204" pitchFamily="34" charset="0"/>
                <a:cs typeface="Aptos" panose="020B0004020202020204" pitchFamily="34" charset="0"/>
              </a:rPr>
              <a:t>Tickets On Sale: April 18th</a:t>
            </a:r>
            <a:endParaRPr lang="en-US" sz="1800" dirty="0">
              <a:effectLst/>
              <a:ea typeface="Aptos" panose="020B0004020202020204" pitchFamily="34" charset="0"/>
              <a:cs typeface="Aptos" panose="020B0004020202020204" pitchFamily="34" charset="0"/>
            </a:endParaRPr>
          </a:p>
          <a:p>
            <a:pPr marL="0" marR="0">
              <a:spcBef>
                <a:spcPts val="0"/>
              </a:spcBef>
              <a:spcAft>
                <a:spcPts val="0"/>
              </a:spcAft>
            </a:pPr>
            <a:r>
              <a:rPr lang="en-US" sz="1800" dirty="0">
                <a:effectLst/>
                <a:ea typeface="Aptos" panose="020B0004020202020204" pitchFamily="34" charset="0"/>
                <a:cs typeface="Aptos" panose="020B0004020202020204" pitchFamily="34" charset="0"/>
              </a:rPr>
              <a:t>Tickets for the festival will officially go on sale on April 18. </a:t>
            </a:r>
            <a:r>
              <a:rPr lang="en-US" sz="1800" b="1" dirty="0">
                <a:effectLst/>
                <a:ea typeface="Aptos" panose="020B0004020202020204" pitchFamily="34" charset="0"/>
                <a:cs typeface="Aptos" panose="020B0004020202020204" pitchFamily="34" charset="0"/>
              </a:rPr>
              <a:t>Please note that members of the Hazelwood community will be eligible to receive a free or discounted ticket to the festival based on certain qualifications. </a:t>
            </a:r>
            <a:r>
              <a:rPr lang="en-US" sz="1800" dirty="0">
                <a:effectLst/>
                <a:ea typeface="Aptos" panose="020B0004020202020204" pitchFamily="34" charset="0"/>
                <a:cs typeface="Aptos" panose="020B0004020202020204" pitchFamily="34" charset="0"/>
              </a:rPr>
              <a:t>Only those who live within Hazelwood and can provide an ID with an address in the neighborhood will be eligible. More details regarding the community ticket program will be shared with your organizations within the next month.</a:t>
            </a:r>
          </a:p>
          <a:p>
            <a:pPr marL="0" marR="0">
              <a:spcBef>
                <a:spcPts val="0"/>
              </a:spcBef>
              <a:spcAft>
                <a:spcPts val="0"/>
              </a:spcAft>
            </a:pPr>
            <a:r>
              <a:rPr lang="en-US" sz="1800" dirty="0">
                <a:effectLst/>
                <a:ea typeface="Aptos" panose="020B0004020202020204" pitchFamily="34" charset="0"/>
                <a:cs typeface="Aptos" panose="020B0004020202020204" pitchFamily="34" charset="0"/>
              </a:rPr>
              <a:t> </a:t>
            </a:r>
          </a:p>
          <a:p>
            <a:endParaRPr lang="en-US" dirty="0"/>
          </a:p>
        </p:txBody>
      </p:sp>
    </p:spTree>
    <p:extLst>
      <p:ext uri="{BB962C8B-B14F-4D97-AF65-F5344CB8AC3E}">
        <p14:creationId xmlns:p14="http://schemas.microsoft.com/office/powerpoint/2010/main" val="33279148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E9BECA-6D03-4605-A3D3-FD2CBA3D957A}"/>
              </a:ext>
            </a:extLst>
          </p:cNvPr>
          <p:cNvSpPr>
            <a:spLocks noGrp="1"/>
          </p:cNvSpPr>
          <p:nvPr>
            <p:ph type="sldNum" sz="quarter" idx="12"/>
          </p:nvPr>
        </p:nvSpPr>
        <p:spPr/>
        <p:txBody>
          <a:bodyPr/>
          <a:lstStyle/>
          <a:p>
            <a:fld id="{9EC71654-96A5-4280-94F3-931C61A9F92C}" type="slidenum">
              <a:rPr lang="en-US" noProof="0" smtClean="0"/>
              <a:pPr/>
              <a:t>15</a:t>
            </a:fld>
            <a:endParaRPr lang="en-US" noProof="0" dirty="0"/>
          </a:p>
        </p:txBody>
      </p:sp>
      <p:pic>
        <p:nvPicPr>
          <p:cNvPr id="7" name="Picture 6">
            <a:extLst>
              <a:ext uri="{FF2B5EF4-FFF2-40B4-BE49-F238E27FC236}">
                <a16:creationId xmlns:a16="http://schemas.microsoft.com/office/drawing/2014/main" id="{E0FAF090-99DB-D89D-4385-A2181D0A8DDE}"/>
              </a:ext>
            </a:extLst>
          </p:cNvPr>
          <p:cNvPicPr>
            <a:picLocks noChangeAspect="1"/>
          </p:cNvPicPr>
          <p:nvPr/>
        </p:nvPicPr>
        <p:blipFill rotWithShape="1">
          <a:blip r:embed="rId2"/>
          <a:srcRect l="66515" t="42666" r="13769" b="7756"/>
          <a:stretch/>
        </p:blipFill>
        <p:spPr>
          <a:xfrm>
            <a:off x="597876" y="1385668"/>
            <a:ext cx="4825219" cy="4670474"/>
          </a:xfrm>
          <a:prstGeom prst="rect">
            <a:avLst/>
          </a:prstGeom>
        </p:spPr>
      </p:pic>
      <p:pic>
        <p:nvPicPr>
          <p:cNvPr id="9" name="Picture 8">
            <a:extLst>
              <a:ext uri="{FF2B5EF4-FFF2-40B4-BE49-F238E27FC236}">
                <a16:creationId xmlns:a16="http://schemas.microsoft.com/office/drawing/2014/main" id="{3F8D027C-655A-636E-0338-06AE678F072A}"/>
              </a:ext>
            </a:extLst>
          </p:cNvPr>
          <p:cNvPicPr>
            <a:picLocks noChangeAspect="1"/>
          </p:cNvPicPr>
          <p:nvPr/>
        </p:nvPicPr>
        <p:blipFill rotWithShape="1">
          <a:blip r:embed="rId3"/>
          <a:srcRect l="68020" t="42727" r="17327" b="6874"/>
          <a:stretch/>
        </p:blipFill>
        <p:spPr>
          <a:xfrm>
            <a:off x="6253089" y="823719"/>
            <a:ext cx="4309401" cy="5819387"/>
          </a:xfrm>
          <a:prstGeom prst="rect">
            <a:avLst/>
          </a:prstGeom>
        </p:spPr>
      </p:pic>
    </p:spTree>
    <p:extLst>
      <p:ext uri="{BB962C8B-B14F-4D97-AF65-F5344CB8AC3E}">
        <p14:creationId xmlns:p14="http://schemas.microsoft.com/office/powerpoint/2010/main" val="28882293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E9BECA-6D03-4605-A3D3-FD2CBA3D957A}"/>
              </a:ext>
            </a:extLst>
          </p:cNvPr>
          <p:cNvSpPr>
            <a:spLocks noGrp="1"/>
          </p:cNvSpPr>
          <p:nvPr>
            <p:ph type="sldNum" sz="quarter" idx="12"/>
          </p:nvPr>
        </p:nvSpPr>
        <p:spPr/>
        <p:txBody>
          <a:bodyPr/>
          <a:lstStyle/>
          <a:p>
            <a:fld id="{9EC71654-96A5-4280-94F3-931C61A9F92C}" type="slidenum">
              <a:rPr lang="en-US" noProof="0" smtClean="0"/>
              <a:pPr/>
              <a:t>16</a:t>
            </a:fld>
            <a:endParaRPr lang="en-US" noProof="0" dirty="0"/>
          </a:p>
        </p:txBody>
      </p:sp>
      <p:pic>
        <p:nvPicPr>
          <p:cNvPr id="4" name="Picture 3">
            <a:extLst>
              <a:ext uri="{FF2B5EF4-FFF2-40B4-BE49-F238E27FC236}">
                <a16:creationId xmlns:a16="http://schemas.microsoft.com/office/drawing/2014/main" id="{0C17CE58-A811-6F88-A6D3-1E0A30C13449}"/>
              </a:ext>
            </a:extLst>
          </p:cNvPr>
          <p:cNvPicPr>
            <a:picLocks noChangeAspect="1"/>
          </p:cNvPicPr>
          <p:nvPr/>
        </p:nvPicPr>
        <p:blipFill rotWithShape="1">
          <a:blip r:embed="rId2"/>
          <a:srcRect l="68942" t="41992" r="16174" b="7462"/>
          <a:stretch/>
        </p:blipFill>
        <p:spPr>
          <a:xfrm>
            <a:off x="689317" y="400929"/>
            <a:ext cx="4438356" cy="5917809"/>
          </a:xfrm>
          <a:prstGeom prst="rect">
            <a:avLst/>
          </a:prstGeom>
        </p:spPr>
      </p:pic>
      <p:pic>
        <p:nvPicPr>
          <p:cNvPr id="6" name="Picture 5">
            <a:extLst>
              <a:ext uri="{FF2B5EF4-FFF2-40B4-BE49-F238E27FC236}">
                <a16:creationId xmlns:a16="http://schemas.microsoft.com/office/drawing/2014/main" id="{52C054CF-657A-CF82-44A6-F5C146930772}"/>
              </a:ext>
            </a:extLst>
          </p:cNvPr>
          <p:cNvPicPr>
            <a:picLocks noChangeAspect="1"/>
          </p:cNvPicPr>
          <p:nvPr/>
        </p:nvPicPr>
        <p:blipFill rotWithShape="1">
          <a:blip r:embed="rId3"/>
          <a:srcRect l="22356" t="8947" r="66319" b="21744"/>
          <a:stretch/>
        </p:blipFill>
        <p:spPr>
          <a:xfrm>
            <a:off x="6096001" y="260252"/>
            <a:ext cx="3371556" cy="6457071"/>
          </a:xfrm>
          <a:prstGeom prst="rect">
            <a:avLst/>
          </a:prstGeom>
        </p:spPr>
      </p:pic>
    </p:spTree>
    <p:extLst>
      <p:ext uri="{BB962C8B-B14F-4D97-AF65-F5344CB8AC3E}">
        <p14:creationId xmlns:p14="http://schemas.microsoft.com/office/powerpoint/2010/main" val="28073326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E9BECA-6D03-4605-A3D3-FD2CBA3D957A}"/>
              </a:ext>
            </a:extLst>
          </p:cNvPr>
          <p:cNvSpPr>
            <a:spLocks noGrp="1"/>
          </p:cNvSpPr>
          <p:nvPr>
            <p:ph type="sldNum" sz="quarter" idx="12"/>
          </p:nvPr>
        </p:nvSpPr>
        <p:spPr/>
        <p:txBody>
          <a:bodyPr/>
          <a:lstStyle/>
          <a:p>
            <a:fld id="{9EC71654-96A5-4280-94F3-931C61A9F92C}" type="slidenum">
              <a:rPr lang="en-US" noProof="0" smtClean="0"/>
              <a:pPr/>
              <a:t>17</a:t>
            </a:fld>
            <a:endParaRPr lang="en-US" noProof="0" dirty="0"/>
          </a:p>
        </p:txBody>
      </p:sp>
      <p:pic>
        <p:nvPicPr>
          <p:cNvPr id="4" name="Picture 3">
            <a:extLst>
              <a:ext uri="{FF2B5EF4-FFF2-40B4-BE49-F238E27FC236}">
                <a16:creationId xmlns:a16="http://schemas.microsoft.com/office/drawing/2014/main" id="{3033C54C-01BE-547D-0F27-518E0A864ABC}"/>
              </a:ext>
            </a:extLst>
          </p:cNvPr>
          <p:cNvPicPr>
            <a:picLocks noChangeAspect="1"/>
          </p:cNvPicPr>
          <p:nvPr/>
        </p:nvPicPr>
        <p:blipFill rotWithShape="1">
          <a:blip r:embed="rId2"/>
          <a:srcRect l="68827" t="42139" r="16059" b="7315"/>
          <a:stretch/>
        </p:blipFill>
        <p:spPr>
          <a:xfrm>
            <a:off x="1083210" y="676887"/>
            <a:ext cx="4192173" cy="5504226"/>
          </a:xfrm>
          <a:prstGeom prst="rect">
            <a:avLst/>
          </a:prstGeom>
        </p:spPr>
      </p:pic>
    </p:spTree>
    <p:extLst>
      <p:ext uri="{BB962C8B-B14F-4D97-AF65-F5344CB8AC3E}">
        <p14:creationId xmlns:p14="http://schemas.microsoft.com/office/powerpoint/2010/main" val="33260756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7140A90-77D1-4361-B4F6-542F9A005B43}"/>
              </a:ext>
            </a:extLst>
          </p:cNvPr>
          <p:cNvSpPr>
            <a:spLocks noGrp="1"/>
          </p:cNvSpPr>
          <p:nvPr>
            <p:ph type="ctrTitle"/>
          </p:nvPr>
        </p:nvSpPr>
        <p:spPr>
          <a:xfrm>
            <a:off x="6343650" y="2173288"/>
            <a:ext cx="5143500" cy="2090808"/>
          </a:xfrm>
        </p:spPr>
        <p:txBody>
          <a:bodyPr anchor="b">
            <a:normAutofit/>
          </a:bodyPr>
          <a:lstStyle/>
          <a:p>
            <a:r>
              <a:rPr lang="en-US" sz="4600"/>
              <a:t>And now, the gift card drawing!</a:t>
            </a:r>
          </a:p>
        </p:txBody>
      </p:sp>
      <p:sp>
        <p:nvSpPr>
          <p:cNvPr id="7" name="Subtitle 6">
            <a:extLst>
              <a:ext uri="{FF2B5EF4-FFF2-40B4-BE49-F238E27FC236}">
                <a16:creationId xmlns:a16="http://schemas.microsoft.com/office/drawing/2014/main" id="{2C7B9AEC-5E5E-4AAE-B5EB-4ACDA819AD7C}"/>
              </a:ext>
            </a:extLst>
          </p:cNvPr>
          <p:cNvSpPr>
            <a:spLocks noGrp="1"/>
          </p:cNvSpPr>
          <p:nvPr>
            <p:ph type="subTitle" idx="1"/>
          </p:nvPr>
        </p:nvSpPr>
        <p:spPr>
          <a:xfrm>
            <a:off x="6343650" y="4279971"/>
            <a:ext cx="5143500" cy="503167"/>
          </a:xfrm>
        </p:spPr>
        <p:txBody>
          <a:bodyPr>
            <a:noAutofit/>
          </a:bodyPr>
          <a:lstStyle/>
          <a:p>
            <a:r>
              <a:rPr lang="en-US" cap="none" dirty="0"/>
              <a:t>Please let me know in the chat which gift card you’d like: Giant Eagle, Aldi, Target, or Walmart</a:t>
            </a:r>
          </a:p>
        </p:txBody>
      </p:sp>
      <p:pic>
        <p:nvPicPr>
          <p:cNvPr id="10" name="Picture Placeholder 9" descr="A picture containing text&#10;&#10;Description automatically generated">
            <a:extLst>
              <a:ext uri="{FF2B5EF4-FFF2-40B4-BE49-F238E27FC236}">
                <a16:creationId xmlns:a16="http://schemas.microsoft.com/office/drawing/2014/main" id="{6AA04826-E528-44A7-A990-FDBE542469C3}"/>
              </a:ext>
            </a:extLst>
          </p:cNvPr>
          <p:cNvPicPr>
            <a:picLocks noGrp="1" noChangeAspect="1"/>
          </p:cNvPicPr>
          <p:nvPr>
            <p:ph type="pic" sz="quarter" idx="10"/>
          </p:nvPr>
        </p:nvPicPr>
        <p:blipFill rotWithShape="1">
          <a:blip r:embed="rId2"/>
          <a:srcRect t="5931" r="-2" b="12318"/>
          <a:stretch/>
        </p:blipFill>
        <p:spPr>
          <a:xfrm>
            <a:off x="710812" y="728545"/>
            <a:ext cx="5305661" cy="5305661"/>
          </a:xfrm>
          <a:noFill/>
        </p:spPr>
      </p:pic>
    </p:spTree>
    <p:extLst>
      <p:ext uri="{BB962C8B-B14F-4D97-AF65-F5344CB8AC3E}">
        <p14:creationId xmlns:p14="http://schemas.microsoft.com/office/powerpoint/2010/main" val="35462534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9">
            <a:extLst>
              <a:ext uri="{FF2B5EF4-FFF2-40B4-BE49-F238E27FC236}">
                <a16:creationId xmlns:a16="http://schemas.microsoft.com/office/drawing/2014/main" id="{63493B9E-F6F8-4C0F-9706-CA547A8B2B3F}"/>
              </a:ext>
            </a:extLst>
          </p:cNvPr>
          <p:cNvPicPr>
            <a:picLocks noGrp="1" noChangeAspect="1"/>
          </p:cNvPicPr>
          <p:nvPr>
            <p:ph type="pic" sz="quarter" idx="10"/>
          </p:nvPr>
        </p:nvPicPr>
        <p:blipFill>
          <a:blip r:embed="rId3"/>
          <a:srcRect/>
          <a:stretch/>
        </p:blipFill>
        <p:spPr>
          <a:xfrm>
            <a:off x="710812" y="728545"/>
            <a:ext cx="5305661" cy="5305661"/>
          </a:xfrm>
        </p:spPr>
      </p:pic>
      <p:sp>
        <p:nvSpPr>
          <p:cNvPr id="6" name="Title 5">
            <a:extLst>
              <a:ext uri="{FF2B5EF4-FFF2-40B4-BE49-F238E27FC236}">
                <a16:creationId xmlns:a16="http://schemas.microsoft.com/office/drawing/2014/main" id="{95D612B9-68B9-4C9F-98FE-CEE07DB1F00D}"/>
              </a:ext>
            </a:extLst>
          </p:cNvPr>
          <p:cNvSpPr>
            <a:spLocks noGrp="1"/>
          </p:cNvSpPr>
          <p:nvPr>
            <p:ph type="title"/>
          </p:nvPr>
        </p:nvSpPr>
        <p:spPr>
          <a:xfrm>
            <a:off x="6469777" y="3158641"/>
            <a:ext cx="5722223" cy="921807"/>
          </a:xfrm>
        </p:spPr>
        <p:txBody>
          <a:bodyPr/>
          <a:lstStyle/>
          <a:p>
            <a:r>
              <a:rPr lang="en-US" dirty="0"/>
              <a:t>Thank you!</a:t>
            </a:r>
          </a:p>
        </p:txBody>
      </p:sp>
      <p:sp>
        <p:nvSpPr>
          <p:cNvPr id="5" name="Subtitle 4">
            <a:extLst>
              <a:ext uri="{FF2B5EF4-FFF2-40B4-BE49-F238E27FC236}">
                <a16:creationId xmlns:a16="http://schemas.microsoft.com/office/drawing/2014/main" id="{E3C40962-BA6A-43E4-97BA-511A9B90CF41}"/>
              </a:ext>
            </a:extLst>
          </p:cNvPr>
          <p:cNvSpPr>
            <a:spLocks noGrp="1"/>
          </p:cNvSpPr>
          <p:nvPr>
            <p:ph type="subTitle" idx="1"/>
          </p:nvPr>
        </p:nvSpPr>
        <p:spPr>
          <a:xfrm>
            <a:off x="7002130" y="4351042"/>
            <a:ext cx="4540440" cy="1377490"/>
          </a:xfrm>
        </p:spPr>
        <p:txBody>
          <a:bodyPr/>
          <a:lstStyle/>
          <a:p>
            <a:r>
              <a:rPr lang="en-US" cap="none" dirty="0">
                <a:solidFill>
                  <a:srgbClr val="FFFF00"/>
                </a:solidFill>
                <a:hlinkClick r:id="rId4">
                  <a:extLst>
                    <a:ext uri="{A12FA001-AC4F-418D-AE19-62706E023703}">
                      <ahyp:hlinkClr xmlns:ahyp="http://schemas.microsoft.com/office/drawing/2018/hyperlinkcolor" val="tx"/>
                    </a:ext>
                  </a:extLst>
                </a:hlinkClick>
              </a:rPr>
              <a:t>skanar@hazelwoodinitive.org</a:t>
            </a:r>
          </a:p>
          <a:p>
            <a:r>
              <a:rPr lang="en-US" cap="none" dirty="0">
                <a:solidFill>
                  <a:srgbClr val="FFFF00"/>
                </a:solidFill>
                <a:hlinkClick r:id="rId4">
                  <a:extLst>
                    <a:ext uri="{A12FA001-AC4F-418D-AE19-62706E023703}">
                      <ahyp:hlinkClr xmlns:ahyp="http://schemas.microsoft.com/office/drawing/2018/hyperlinkcolor" val="tx"/>
                    </a:ext>
                  </a:extLst>
                </a:hlinkClick>
              </a:rPr>
              <a:t>jkim@hazelwoodinitiative.org</a:t>
            </a:r>
            <a:endParaRPr lang="en-US" cap="none" dirty="0">
              <a:solidFill>
                <a:srgbClr val="FFFF00"/>
              </a:solidFill>
            </a:endParaRPr>
          </a:p>
          <a:p>
            <a:r>
              <a:rPr lang="en-US" cap="none" dirty="0">
                <a:solidFill>
                  <a:srgbClr val="FFFF00"/>
                </a:solidFill>
                <a:hlinkClick r:id="rId5">
                  <a:extLst>
                    <a:ext uri="{A12FA001-AC4F-418D-AE19-62706E023703}">
                      <ahyp:hlinkClr xmlns:ahyp="http://schemas.microsoft.com/office/drawing/2018/hyperlinkcolor" val="tx"/>
                    </a:ext>
                  </a:extLst>
                </a:hlinkClick>
              </a:rPr>
              <a:t>dbrewton@hazelwoodinitiative.org</a:t>
            </a:r>
            <a:r>
              <a:rPr lang="en-US" cap="none" dirty="0">
                <a:solidFill>
                  <a:srgbClr val="FFFF00"/>
                </a:solidFill>
              </a:rPr>
              <a:t> </a:t>
            </a:r>
          </a:p>
          <a:p>
            <a:r>
              <a:rPr lang="en-US" cap="none" dirty="0">
                <a:solidFill>
                  <a:srgbClr val="FFFF00"/>
                </a:solidFill>
                <a:hlinkClick r:id="rId6">
                  <a:extLst>
                    <a:ext uri="{A12FA001-AC4F-418D-AE19-62706E023703}">
                      <ahyp:hlinkClr xmlns:ahyp="http://schemas.microsoft.com/office/drawing/2018/hyperlinkcolor" val="tx"/>
                    </a:ext>
                  </a:extLst>
                </a:hlinkClick>
              </a:rPr>
              <a:t>ttaulton@hazelwoodinitiative.org</a:t>
            </a:r>
            <a:endParaRPr lang="en-US" cap="none" dirty="0">
              <a:solidFill>
                <a:srgbClr val="FFFF00"/>
              </a:solidFill>
            </a:endParaRPr>
          </a:p>
          <a:p>
            <a:r>
              <a:rPr lang="en-US" cap="none" dirty="0">
                <a:solidFill>
                  <a:srgbClr val="FFFF00"/>
                </a:solidFill>
                <a:hlinkClick r:id="rId7">
                  <a:extLst>
                    <a:ext uri="{A12FA001-AC4F-418D-AE19-62706E023703}">
                      <ahyp:hlinkClr xmlns:ahyp="http://schemas.microsoft.com/office/drawing/2018/hyperlinkcolor" val="tx"/>
                    </a:ext>
                  </a:extLst>
                </a:hlinkClick>
              </a:rPr>
              <a:t>stilghman@hazelwoodinitiative.org</a:t>
            </a:r>
            <a:endParaRPr lang="en-US" cap="none" dirty="0">
              <a:solidFill>
                <a:srgbClr val="FFFF00"/>
              </a:solidFill>
            </a:endParaRPr>
          </a:p>
          <a:p>
            <a:endParaRPr lang="en-US" cap="none" dirty="0"/>
          </a:p>
          <a:p>
            <a:endParaRPr lang="en-US" cap="none" dirty="0"/>
          </a:p>
          <a:p>
            <a:endParaRPr lang="en-US" cap="none" dirty="0"/>
          </a:p>
        </p:txBody>
      </p:sp>
      <p:sp>
        <p:nvSpPr>
          <p:cNvPr id="7" name="Text Placeholder 6">
            <a:extLst>
              <a:ext uri="{FF2B5EF4-FFF2-40B4-BE49-F238E27FC236}">
                <a16:creationId xmlns:a16="http://schemas.microsoft.com/office/drawing/2014/main" id="{11FDFFBF-E125-47CF-AAE0-ACC45013CE38}"/>
              </a:ext>
            </a:extLst>
          </p:cNvPr>
          <p:cNvSpPr>
            <a:spLocks noGrp="1"/>
          </p:cNvSpPr>
          <p:nvPr>
            <p:ph type="body" sz="quarter" idx="11"/>
          </p:nvPr>
        </p:nvSpPr>
        <p:spPr>
          <a:xfrm>
            <a:off x="7008670" y="6132477"/>
            <a:ext cx="4533900" cy="921806"/>
          </a:xfrm>
        </p:spPr>
        <p:txBody>
          <a:bodyPr/>
          <a:lstStyle/>
          <a:p>
            <a:r>
              <a:rPr lang="en-US" cap="none" dirty="0">
                <a:hlinkClick r:id="rId8">
                  <a:extLst>
                    <a:ext uri="{A12FA001-AC4F-418D-AE19-62706E023703}">
                      <ahyp:hlinkClr xmlns:ahyp="http://schemas.microsoft.com/office/drawing/2018/hyperlinkcolor" val="tx"/>
                    </a:ext>
                  </a:extLst>
                </a:hlinkClick>
              </a:rPr>
              <a:t>http://hazelwoodinitiative.org</a:t>
            </a:r>
            <a:endParaRPr lang="en-US" cap="none" dirty="0"/>
          </a:p>
          <a:p>
            <a:r>
              <a:rPr lang="en-US" cap="none" dirty="0">
                <a:hlinkClick r:id="rId9">
                  <a:extLst>
                    <a:ext uri="{A12FA001-AC4F-418D-AE19-62706E023703}">
                      <ahyp:hlinkClr xmlns:ahyp="http://schemas.microsoft.com/office/drawing/2018/hyperlinkcolor" val="tx"/>
                    </a:ext>
                  </a:extLst>
                </a:hlinkClick>
              </a:rPr>
              <a:t>https://www.facebook.com/hazelwoodinitiative/</a:t>
            </a:r>
            <a:endParaRPr lang="en-US" cap="none" dirty="0"/>
          </a:p>
        </p:txBody>
      </p:sp>
    </p:spTree>
    <p:extLst>
      <p:ext uri="{BB962C8B-B14F-4D97-AF65-F5344CB8AC3E}">
        <p14:creationId xmlns:p14="http://schemas.microsoft.com/office/powerpoint/2010/main" val="11247795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black sign with white letters&#10;&#10;Description automatically generated">
            <a:extLst>
              <a:ext uri="{FF2B5EF4-FFF2-40B4-BE49-F238E27FC236}">
                <a16:creationId xmlns:a16="http://schemas.microsoft.com/office/drawing/2014/main" id="{E66CAB92-B6C8-44E1-8C1E-AE3329B91B2F}"/>
              </a:ext>
            </a:extLst>
          </p:cNvPr>
          <p:cNvPicPr>
            <a:picLocks noGrp="1" noChangeAspect="1"/>
          </p:cNvPicPr>
          <p:nvPr>
            <p:ph type="pic" idx="1"/>
          </p:nvPr>
        </p:nvPicPr>
        <p:blipFill>
          <a:blip r:embed="rId2"/>
          <a:srcRect l="1416" r="1416"/>
          <a:stretch>
            <a:fillRect/>
          </a:stretch>
        </p:blipFill>
        <p:spPr/>
      </p:pic>
      <p:sp>
        <p:nvSpPr>
          <p:cNvPr id="3" name="Title 2">
            <a:extLst>
              <a:ext uri="{FF2B5EF4-FFF2-40B4-BE49-F238E27FC236}">
                <a16:creationId xmlns:a16="http://schemas.microsoft.com/office/drawing/2014/main" id="{40F8A9E1-18FA-4032-B1B2-BDE48DB030B1}"/>
              </a:ext>
            </a:extLst>
          </p:cNvPr>
          <p:cNvSpPr>
            <a:spLocks noGrp="1"/>
          </p:cNvSpPr>
          <p:nvPr>
            <p:ph type="title"/>
          </p:nvPr>
        </p:nvSpPr>
        <p:spPr/>
        <p:txBody>
          <a:bodyPr>
            <a:normAutofit/>
          </a:bodyPr>
          <a:lstStyle/>
          <a:p>
            <a:r>
              <a:rPr lang="en-US" sz="3300" b="1" u="sng" dirty="0">
                <a:solidFill>
                  <a:schemeClr val="accent1"/>
                </a:solidFill>
              </a:rPr>
              <a:t>Hazelwood Initiative</a:t>
            </a:r>
          </a:p>
        </p:txBody>
      </p:sp>
      <p:sp>
        <p:nvSpPr>
          <p:cNvPr id="4" name="Text Placeholder 3">
            <a:extLst>
              <a:ext uri="{FF2B5EF4-FFF2-40B4-BE49-F238E27FC236}">
                <a16:creationId xmlns:a16="http://schemas.microsoft.com/office/drawing/2014/main" id="{709B7FA8-9142-41B8-A100-8E69DAC5450C}"/>
              </a:ext>
            </a:extLst>
          </p:cNvPr>
          <p:cNvSpPr>
            <a:spLocks noGrp="1"/>
          </p:cNvSpPr>
          <p:nvPr>
            <p:ph type="body" sz="half" idx="2"/>
          </p:nvPr>
        </p:nvSpPr>
        <p:spPr>
          <a:xfrm>
            <a:off x="839788" y="2057399"/>
            <a:ext cx="4220727" cy="4016747"/>
          </a:xfrm>
        </p:spPr>
        <p:txBody>
          <a:bodyPr>
            <a:normAutofit lnSpcReduction="10000"/>
          </a:bodyPr>
          <a:lstStyle/>
          <a:p>
            <a:r>
              <a:rPr lang="en-US" sz="2400" i="1" dirty="0">
                <a:solidFill>
                  <a:schemeClr val="accent1"/>
                </a:solidFill>
              </a:rPr>
              <a:t>To Be A Leader in Building A Stronger Hazelwood Through Inclusive Community Development</a:t>
            </a:r>
          </a:p>
          <a:p>
            <a:endParaRPr lang="en-US" sz="1800" dirty="0"/>
          </a:p>
          <a:p>
            <a:pPr marL="285750" indent="-285750">
              <a:buFont typeface="Arial" panose="020B0604020202020204" pitchFamily="34" charset="0"/>
              <a:buChar char="•"/>
            </a:pPr>
            <a:r>
              <a:rPr lang="en-US" sz="2000" b="1" dirty="0"/>
              <a:t>Affordable Homeownership</a:t>
            </a:r>
          </a:p>
          <a:p>
            <a:pPr marL="285750" indent="-285750">
              <a:buFont typeface="Arial" panose="020B0604020202020204" pitchFamily="34" charset="0"/>
              <a:buChar char="•"/>
            </a:pPr>
            <a:r>
              <a:rPr lang="en-US" sz="2000" b="1" dirty="0"/>
              <a:t>Affordable Rentals</a:t>
            </a:r>
          </a:p>
          <a:p>
            <a:pPr marL="285750" indent="-285750">
              <a:buFont typeface="Arial" panose="020B0604020202020204" pitchFamily="34" charset="0"/>
              <a:buChar char="•"/>
            </a:pPr>
            <a:r>
              <a:rPr lang="en-US" sz="2000" b="1" dirty="0"/>
              <a:t>Affordable Commercial Space</a:t>
            </a:r>
          </a:p>
          <a:p>
            <a:pPr marL="285750" indent="-285750">
              <a:buFont typeface="Arial" panose="020B0604020202020204" pitchFamily="34" charset="0"/>
              <a:buChar char="•"/>
            </a:pPr>
            <a:r>
              <a:rPr lang="en-US" sz="2000" b="1" dirty="0"/>
              <a:t>Neighborhood Investment Fund</a:t>
            </a:r>
          </a:p>
          <a:p>
            <a:pPr marL="285750" indent="-285750">
              <a:buFont typeface="Arial" panose="020B0604020202020204" pitchFamily="34" charset="0"/>
              <a:buChar char="•"/>
            </a:pPr>
            <a:r>
              <a:rPr lang="en-US" sz="2000" b="1" dirty="0"/>
              <a:t>Greenspace &amp; Sustainability</a:t>
            </a:r>
          </a:p>
          <a:p>
            <a:pPr marL="285750" indent="-285750">
              <a:buFont typeface="Arial" panose="020B0604020202020204" pitchFamily="34" charset="0"/>
              <a:buChar char="•"/>
            </a:pPr>
            <a:r>
              <a:rPr lang="en-US" sz="2000" b="1" dirty="0"/>
              <a:t>Equitable Transportation Access</a:t>
            </a:r>
          </a:p>
        </p:txBody>
      </p:sp>
    </p:spTree>
    <p:extLst>
      <p:ext uri="{BB962C8B-B14F-4D97-AF65-F5344CB8AC3E}">
        <p14:creationId xmlns:p14="http://schemas.microsoft.com/office/powerpoint/2010/main" val="20006638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BA40443-6CF0-C82A-6A34-0D82F5170AB1}"/>
              </a:ext>
            </a:extLst>
          </p:cNvPr>
          <p:cNvPicPr>
            <a:picLocks noChangeAspect="1"/>
          </p:cNvPicPr>
          <p:nvPr/>
        </p:nvPicPr>
        <p:blipFill rotWithShape="1">
          <a:blip r:embed="rId3"/>
          <a:srcRect l="14596" t="23184" r="60712" b="42727"/>
          <a:stretch/>
        </p:blipFill>
        <p:spPr>
          <a:xfrm>
            <a:off x="935502" y="1387352"/>
            <a:ext cx="9910689" cy="5372152"/>
          </a:xfrm>
          <a:prstGeom prst="rect">
            <a:avLst/>
          </a:prstGeom>
        </p:spPr>
      </p:pic>
    </p:spTree>
    <p:extLst>
      <p:ext uri="{BB962C8B-B14F-4D97-AF65-F5344CB8AC3E}">
        <p14:creationId xmlns:p14="http://schemas.microsoft.com/office/powerpoint/2010/main" val="1957780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Text Box">
            <a:extLst>
              <a:ext uri="{FF2B5EF4-FFF2-40B4-BE49-F238E27FC236}">
                <a16:creationId xmlns:a16="http://schemas.microsoft.com/office/drawing/2014/main" id="{49CF6EC6-58F7-1B0F-8051-0EFBFBC5B6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8791" y="2628593"/>
            <a:ext cx="1781175" cy="140017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36F49C20-B383-4762-8B6C-33AB243E3657}"/>
              </a:ext>
            </a:extLst>
          </p:cNvPr>
          <p:cNvSpPr>
            <a:spLocks noGrp="1"/>
          </p:cNvSpPr>
          <p:nvPr>
            <p:ph type="sldNum" sz="quarter" idx="12"/>
          </p:nvPr>
        </p:nvSpPr>
        <p:spPr>
          <a:xfrm>
            <a:off x="11363696" y="6455739"/>
            <a:ext cx="294460" cy="187367"/>
          </a:xfrm>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9EC71654-96A5-4280-94F3-931C61A9F92C}" type="slidenum">
              <a:rPr kumimoji="0" lang="en-US" sz="9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4</a:t>
            </a:fld>
            <a:endParaRPr kumimoji="0" lang="en-US" sz="900" b="0" i="0" u="none" strike="noStrike" kern="1200" cap="none" spc="0" normalizeH="0" baseline="0" noProof="0">
              <a:ln>
                <a:noFill/>
              </a:ln>
              <a:solidFill>
                <a:prstClr val="white"/>
              </a:solidFill>
              <a:effectLst/>
              <a:uLnTx/>
              <a:uFillTx/>
              <a:latin typeface="Calibri"/>
              <a:ea typeface="+mn-ea"/>
              <a:cs typeface="+mn-cs"/>
            </a:endParaRPr>
          </a:p>
        </p:txBody>
      </p:sp>
      <p:sp>
        <p:nvSpPr>
          <p:cNvPr id="5" name="Title 4">
            <a:extLst>
              <a:ext uri="{FF2B5EF4-FFF2-40B4-BE49-F238E27FC236}">
                <a16:creationId xmlns:a16="http://schemas.microsoft.com/office/drawing/2014/main" id="{63887C9D-517E-400B-AC68-501BA585EFE5}"/>
              </a:ext>
            </a:extLst>
          </p:cNvPr>
          <p:cNvSpPr>
            <a:spLocks noGrp="1"/>
          </p:cNvSpPr>
          <p:nvPr>
            <p:ph type="title"/>
          </p:nvPr>
        </p:nvSpPr>
        <p:spPr>
          <a:xfrm>
            <a:off x="444500" y="-68810"/>
            <a:ext cx="11150600" cy="920336"/>
          </a:xfrm>
        </p:spPr>
        <p:txBody>
          <a:bodyPr anchor="b">
            <a:normAutofit/>
          </a:bodyPr>
          <a:lstStyle/>
          <a:p>
            <a:r>
              <a:rPr lang="en-US" dirty="0"/>
              <a:t>HI Board OF DIRECTORS</a:t>
            </a:r>
          </a:p>
        </p:txBody>
      </p:sp>
      <p:pic>
        <p:nvPicPr>
          <p:cNvPr id="6" name="Picture 5">
            <a:extLst>
              <a:ext uri="{FF2B5EF4-FFF2-40B4-BE49-F238E27FC236}">
                <a16:creationId xmlns:a16="http://schemas.microsoft.com/office/drawing/2014/main" id="{9CE994E3-20FA-405E-8241-20EE21CE15B9}"/>
              </a:ext>
            </a:extLst>
          </p:cNvPr>
          <p:cNvPicPr>
            <a:picLocks noChangeAspect="1"/>
          </p:cNvPicPr>
          <p:nvPr/>
        </p:nvPicPr>
        <p:blipFill>
          <a:blip r:embed="rId3"/>
          <a:srcRect/>
          <a:stretch/>
        </p:blipFill>
        <p:spPr>
          <a:xfrm>
            <a:off x="121377" y="1065455"/>
            <a:ext cx="8051794" cy="4526453"/>
          </a:xfrm>
          <a:prstGeom prst="rect">
            <a:avLst/>
          </a:prstGeom>
        </p:spPr>
      </p:pic>
      <p:pic>
        <p:nvPicPr>
          <p:cNvPr id="1028" name="Picture 4" descr="Text Box">
            <a:extLst>
              <a:ext uri="{FF2B5EF4-FFF2-40B4-BE49-F238E27FC236}">
                <a16:creationId xmlns:a16="http://schemas.microsoft.com/office/drawing/2014/main" id="{138788E8-4FED-EF4E-CC81-EDC57C7679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6460" y="1206133"/>
            <a:ext cx="1449060" cy="160571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ext Box">
            <a:extLst>
              <a:ext uri="{FF2B5EF4-FFF2-40B4-BE49-F238E27FC236}">
                <a16:creationId xmlns:a16="http://schemas.microsoft.com/office/drawing/2014/main" id="{3A1F972C-8A14-1B34-D9CC-5A7586D760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63319" y="3484814"/>
            <a:ext cx="1569996" cy="162037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F37E723-AAB3-C810-3EAD-57C9CAA0C644}"/>
              </a:ext>
            </a:extLst>
          </p:cNvPr>
          <p:cNvSpPr txBox="1"/>
          <p:nvPr/>
        </p:nvSpPr>
        <p:spPr>
          <a:xfrm>
            <a:off x="9988062" y="1707747"/>
            <a:ext cx="809837" cy="276999"/>
          </a:xfrm>
          <a:prstGeom prst="rect">
            <a:avLst/>
          </a:prstGeom>
          <a:noFill/>
        </p:spPr>
        <p:txBody>
          <a:bodyPr wrap="none" rtlCol="0">
            <a:spAutoFit/>
          </a:bodyPr>
          <a:lstStyle/>
          <a:p>
            <a:r>
              <a:rPr lang="en-US" sz="1200" dirty="0"/>
              <a:t>Bill </a:t>
            </a:r>
            <a:r>
              <a:rPr lang="en-US" sz="1200" dirty="0">
                <a:latin typeface="+mj-lt"/>
              </a:rPr>
              <a:t>Kulina</a:t>
            </a:r>
          </a:p>
        </p:txBody>
      </p:sp>
      <p:sp>
        <p:nvSpPr>
          <p:cNvPr id="4" name="TextBox 3">
            <a:extLst>
              <a:ext uri="{FF2B5EF4-FFF2-40B4-BE49-F238E27FC236}">
                <a16:creationId xmlns:a16="http://schemas.microsoft.com/office/drawing/2014/main" id="{A0A4D0F7-D7C4-9FCF-68EE-AEAD1896052D}"/>
              </a:ext>
            </a:extLst>
          </p:cNvPr>
          <p:cNvSpPr txBox="1"/>
          <p:nvPr/>
        </p:nvSpPr>
        <p:spPr>
          <a:xfrm>
            <a:off x="10392980" y="4018000"/>
            <a:ext cx="1161405" cy="276999"/>
          </a:xfrm>
          <a:prstGeom prst="rect">
            <a:avLst/>
          </a:prstGeom>
          <a:noFill/>
        </p:spPr>
        <p:txBody>
          <a:bodyPr wrap="square" rtlCol="0">
            <a:spAutoFit/>
          </a:bodyPr>
          <a:lstStyle/>
          <a:p>
            <a:r>
              <a:rPr lang="en-US" sz="1200" dirty="0">
                <a:latin typeface="+mj-lt"/>
              </a:rPr>
              <a:t>Kim </a:t>
            </a:r>
            <a:r>
              <a:rPr lang="en-US" sz="1200" dirty="0" err="1">
                <a:latin typeface="+mj-lt"/>
              </a:rPr>
              <a:t>Wynnyckyj</a:t>
            </a:r>
            <a:endParaRPr lang="en-US" sz="1200" dirty="0">
              <a:latin typeface="+mj-lt"/>
            </a:endParaRPr>
          </a:p>
        </p:txBody>
      </p:sp>
      <p:sp>
        <p:nvSpPr>
          <p:cNvPr id="8" name="TextBox 7">
            <a:extLst>
              <a:ext uri="{FF2B5EF4-FFF2-40B4-BE49-F238E27FC236}">
                <a16:creationId xmlns:a16="http://schemas.microsoft.com/office/drawing/2014/main" id="{74AAEA07-A6D3-461D-0F0C-6F3ABE85EAE1}"/>
              </a:ext>
            </a:extLst>
          </p:cNvPr>
          <p:cNvSpPr txBox="1"/>
          <p:nvPr/>
        </p:nvSpPr>
        <p:spPr>
          <a:xfrm>
            <a:off x="8296727" y="5105184"/>
            <a:ext cx="959815" cy="276999"/>
          </a:xfrm>
          <a:prstGeom prst="rect">
            <a:avLst/>
          </a:prstGeom>
          <a:noFill/>
        </p:spPr>
        <p:txBody>
          <a:bodyPr wrap="none" rtlCol="0">
            <a:spAutoFit/>
          </a:bodyPr>
          <a:lstStyle/>
          <a:p>
            <a:r>
              <a:rPr lang="en-US" sz="1200" dirty="0">
                <a:latin typeface="+mj-lt"/>
              </a:rPr>
              <a:t>Terri Shields</a:t>
            </a:r>
          </a:p>
        </p:txBody>
      </p:sp>
    </p:spTree>
    <p:extLst>
      <p:ext uri="{BB962C8B-B14F-4D97-AF65-F5344CB8AC3E}">
        <p14:creationId xmlns:p14="http://schemas.microsoft.com/office/powerpoint/2010/main" val="34157924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E0B8950-8383-45D5-A7A2-B7EF669CA3E5}"/>
              </a:ext>
            </a:extLst>
          </p:cNvPr>
          <p:cNvSpPr>
            <a:spLocks noGrp="1"/>
          </p:cNvSpPr>
          <p:nvPr>
            <p:ph type="sldNum" sz="quarter" idx="12"/>
          </p:nvPr>
        </p:nvSpPr>
        <p:spPr>
          <a:xfrm>
            <a:off x="11363696" y="6455739"/>
            <a:ext cx="294460" cy="187367"/>
          </a:xfrm>
        </p:spPr>
        <p:txBody>
          <a:bodyPr anchor="ctr">
            <a:normAutofit/>
          </a:bodyPr>
          <a:lstStyle/>
          <a:p>
            <a:pPr>
              <a:spcAft>
                <a:spcPts val="600"/>
              </a:spcAft>
            </a:pPr>
            <a:fld id="{9EC71654-96A5-4280-94F3-931C61A9F92C}" type="slidenum">
              <a:rPr lang="en-US" noProof="0" smtClean="0"/>
              <a:pPr>
                <a:spcAft>
                  <a:spcPts val="600"/>
                </a:spcAft>
              </a:pPr>
              <a:t>5</a:t>
            </a:fld>
            <a:endParaRPr lang="en-US" noProof="0"/>
          </a:p>
        </p:txBody>
      </p:sp>
      <p:pic>
        <p:nvPicPr>
          <p:cNvPr id="7" name="Picture Placeholder 6" descr="A screenshot of a social media post&#10;&#10;Description automatically generated">
            <a:extLst>
              <a:ext uri="{FF2B5EF4-FFF2-40B4-BE49-F238E27FC236}">
                <a16:creationId xmlns:a16="http://schemas.microsoft.com/office/drawing/2014/main" id="{20589C29-B311-45A4-B094-8F33F88227B9}"/>
              </a:ext>
            </a:extLst>
          </p:cNvPr>
          <p:cNvPicPr>
            <a:picLocks noGrp="1" noChangeAspect="1"/>
          </p:cNvPicPr>
          <p:nvPr>
            <p:ph idx="1"/>
          </p:nvPr>
        </p:nvPicPr>
        <p:blipFill rotWithShape="1">
          <a:blip r:embed="rId2"/>
          <a:srcRect l="-166" t="7924" r="166" b="28094"/>
          <a:stretch/>
        </p:blipFill>
        <p:spPr>
          <a:xfrm>
            <a:off x="515938" y="1825625"/>
            <a:ext cx="10837862" cy="4351338"/>
          </a:xfrm>
          <a:noFill/>
        </p:spPr>
      </p:pic>
      <p:sp>
        <p:nvSpPr>
          <p:cNvPr id="21" name="Title 3">
            <a:extLst>
              <a:ext uri="{FF2B5EF4-FFF2-40B4-BE49-F238E27FC236}">
                <a16:creationId xmlns:a16="http://schemas.microsoft.com/office/drawing/2014/main" id="{145035A7-05B1-4A39-966E-AF696B8D7D28}"/>
              </a:ext>
            </a:extLst>
          </p:cNvPr>
          <p:cNvSpPr>
            <a:spLocks noGrp="1"/>
          </p:cNvSpPr>
          <p:nvPr>
            <p:ph type="title"/>
          </p:nvPr>
        </p:nvSpPr>
        <p:spPr>
          <a:xfrm>
            <a:off x="515938" y="246621"/>
            <a:ext cx="11150600" cy="920336"/>
          </a:xfrm>
        </p:spPr>
        <p:txBody>
          <a:bodyPr/>
          <a:lstStyle/>
          <a:p>
            <a:r>
              <a:rPr lang="en-US" cap="none" dirty="0">
                <a:solidFill>
                  <a:schemeClr val="tx2"/>
                </a:solidFill>
              </a:rPr>
              <a:t>Show Your Support By Joining Today! It’s FREE!</a:t>
            </a:r>
          </a:p>
        </p:txBody>
      </p:sp>
    </p:spTree>
    <p:extLst>
      <p:ext uri="{BB962C8B-B14F-4D97-AF65-F5344CB8AC3E}">
        <p14:creationId xmlns:p14="http://schemas.microsoft.com/office/powerpoint/2010/main" val="19775650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4D7760-A4D7-4446-9761-9CA65BB27150}"/>
              </a:ext>
            </a:extLst>
          </p:cNvPr>
          <p:cNvSpPr>
            <a:spLocks noGrp="1"/>
          </p:cNvSpPr>
          <p:nvPr>
            <p:ph type="sldNum" sz="quarter" idx="12"/>
          </p:nvPr>
        </p:nvSpPr>
        <p:spPr/>
        <p:txBody>
          <a:bodyPr/>
          <a:lstStyle/>
          <a:p>
            <a:fld id="{9EC71654-96A5-4280-94F3-931C61A9F92C}" type="slidenum">
              <a:rPr lang="en-US" noProof="0" smtClean="0"/>
              <a:pPr/>
              <a:t>6</a:t>
            </a:fld>
            <a:endParaRPr lang="en-US" noProof="0" dirty="0"/>
          </a:p>
        </p:txBody>
      </p:sp>
      <p:graphicFrame>
        <p:nvGraphicFramePr>
          <p:cNvPr id="5" name="Content Placeholder 4">
            <a:extLst>
              <a:ext uri="{FF2B5EF4-FFF2-40B4-BE49-F238E27FC236}">
                <a16:creationId xmlns:a16="http://schemas.microsoft.com/office/drawing/2014/main" id="{E35BB5A7-8637-486C-B46F-CA37D9A7D03F}"/>
              </a:ext>
            </a:extLst>
          </p:cNvPr>
          <p:cNvGraphicFramePr>
            <a:graphicFrameLocks noGrp="1"/>
          </p:cNvGraphicFramePr>
          <p:nvPr>
            <p:ph idx="1"/>
            <p:extLst>
              <p:ext uri="{D42A27DB-BD31-4B8C-83A1-F6EECF244321}">
                <p14:modId xmlns:p14="http://schemas.microsoft.com/office/powerpoint/2010/main" val="3387709257"/>
              </p:ext>
            </p:extLst>
          </p:nvPr>
        </p:nvGraphicFramePr>
        <p:xfrm>
          <a:off x="515938" y="1825625"/>
          <a:ext cx="10837862"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FE7B1BF1-15D5-486E-9EF4-47FE7EB36105}"/>
              </a:ext>
            </a:extLst>
          </p:cNvPr>
          <p:cNvSpPr>
            <a:spLocks noGrp="1"/>
          </p:cNvSpPr>
          <p:nvPr>
            <p:ph type="title"/>
          </p:nvPr>
        </p:nvSpPr>
        <p:spPr/>
        <p:txBody>
          <a:bodyPr/>
          <a:lstStyle/>
          <a:p>
            <a:r>
              <a:rPr lang="en-US" sz="3600"/>
              <a:t>Agenda</a:t>
            </a:r>
            <a:endParaRPr lang="en-US" sz="3600" dirty="0"/>
          </a:p>
        </p:txBody>
      </p:sp>
    </p:spTree>
    <p:extLst>
      <p:ext uri="{BB962C8B-B14F-4D97-AF65-F5344CB8AC3E}">
        <p14:creationId xmlns:p14="http://schemas.microsoft.com/office/powerpoint/2010/main" val="1247772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2894E-43B3-4D82-A7FE-F44BEDA4008B}"/>
              </a:ext>
            </a:extLst>
          </p:cNvPr>
          <p:cNvSpPr>
            <a:spLocks noGrp="1"/>
          </p:cNvSpPr>
          <p:nvPr>
            <p:ph type="ctrTitle"/>
          </p:nvPr>
        </p:nvSpPr>
        <p:spPr/>
        <p:txBody>
          <a:bodyPr/>
          <a:lstStyle/>
          <a:p>
            <a:r>
              <a:rPr lang="en-US" cap="none" dirty="0"/>
              <a:t>Please type your questions in the chat box</a:t>
            </a:r>
          </a:p>
        </p:txBody>
      </p:sp>
      <p:sp>
        <p:nvSpPr>
          <p:cNvPr id="3" name="Subtitle 2">
            <a:extLst>
              <a:ext uri="{FF2B5EF4-FFF2-40B4-BE49-F238E27FC236}">
                <a16:creationId xmlns:a16="http://schemas.microsoft.com/office/drawing/2014/main" id="{9162ED7D-0B16-4CA5-B387-2909F0D6BA69}"/>
              </a:ext>
            </a:extLst>
          </p:cNvPr>
          <p:cNvSpPr>
            <a:spLocks noGrp="1"/>
          </p:cNvSpPr>
          <p:nvPr>
            <p:ph type="subTitle" idx="1"/>
          </p:nvPr>
        </p:nvSpPr>
        <p:spPr/>
        <p:txBody>
          <a:bodyPr/>
          <a:lstStyle/>
          <a:p>
            <a:r>
              <a:rPr lang="en-US" sz="2000" b="1" cap="none" dirty="0"/>
              <a:t>Press *6 to unmute </a:t>
            </a:r>
            <a:r>
              <a:rPr lang="en-US" cap="none" dirty="0"/>
              <a:t>and ask questions after each speaker presentation</a:t>
            </a:r>
          </a:p>
        </p:txBody>
      </p:sp>
      <p:pic>
        <p:nvPicPr>
          <p:cNvPr id="11" name="Picture Placeholder 10" descr="A picture containing drawing&#10;&#10;Description automatically generated">
            <a:extLst>
              <a:ext uri="{FF2B5EF4-FFF2-40B4-BE49-F238E27FC236}">
                <a16:creationId xmlns:a16="http://schemas.microsoft.com/office/drawing/2014/main" id="{A21B3920-DCFC-4F47-81E0-B1479806F556}"/>
              </a:ext>
            </a:extLst>
          </p:cNvPr>
          <p:cNvPicPr>
            <a:picLocks noGrp="1" noChangeAspect="1"/>
          </p:cNvPicPr>
          <p:nvPr>
            <p:ph type="pic" sz="quarter" idx="10"/>
          </p:nvPr>
        </p:nvPicPr>
        <p:blipFill rotWithShape="1">
          <a:blip r:embed="rId2"/>
          <a:srcRect t="3488" r="4396" b="14184"/>
          <a:stretch/>
        </p:blipFill>
        <p:spPr>
          <a:xfrm>
            <a:off x="710812" y="728546"/>
            <a:ext cx="5385188" cy="5008376"/>
          </a:xfrm>
        </p:spPr>
      </p:pic>
    </p:spTree>
    <p:extLst>
      <p:ext uri="{BB962C8B-B14F-4D97-AF65-F5344CB8AC3E}">
        <p14:creationId xmlns:p14="http://schemas.microsoft.com/office/powerpoint/2010/main" val="40710749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2B94D-BDF7-C1F5-76B1-CF117F16AC6D}"/>
              </a:ext>
            </a:extLst>
          </p:cNvPr>
          <p:cNvSpPr>
            <a:spLocks noGrp="1"/>
          </p:cNvSpPr>
          <p:nvPr>
            <p:ph type="title"/>
          </p:nvPr>
        </p:nvSpPr>
        <p:spPr/>
        <p:txBody>
          <a:bodyPr/>
          <a:lstStyle/>
          <a:p>
            <a:r>
              <a:rPr lang="en-US" dirty="0"/>
              <a:t>LEARN &amp; </a:t>
            </a:r>
            <a:r>
              <a:rPr lang="en-US" dirty="0" err="1"/>
              <a:t>eARN</a:t>
            </a:r>
            <a:endParaRPr lang="en-US" dirty="0"/>
          </a:p>
        </p:txBody>
      </p:sp>
      <p:sp>
        <p:nvSpPr>
          <p:cNvPr id="3" name="Slide Number Placeholder 2">
            <a:extLst>
              <a:ext uri="{FF2B5EF4-FFF2-40B4-BE49-F238E27FC236}">
                <a16:creationId xmlns:a16="http://schemas.microsoft.com/office/drawing/2014/main" id="{98D53741-B2EF-5ACE-F2C2-D827CD7F7FC4}"/>
              </a:ext>
            </a:extLst>
          </p:cNvPr>
          <p:cNvSpPr>
            <a:spLocks noGrp="1"/>
          </p:cNvSpPr>
          <p:nvPr>
            <p:ph type="sldNum" sz="quarter" idx="12"/>
          </p:nvPr>
        </p:nvSpPr>
        <p:spPr/>
        <p:txBody>
          <a:bodyPr/>
          <a:lstStyle/>
          <a:p>
            <a:fld id="{9EC71654-96A5-4280-94F3-931C61A9F92C}" type="slidenum">
              <a:rPr lang="en-US" noProof="0" smtClean="0"/>
              <a:pPr/>
              <a:t>8</a:t>
            </a:fld>
            <a:endParaRPr lang="en-US" noProof="0" dirty="0"/>
          </a:p>
        </p:txBody>
      </p:sp>
      <p:sp>
        <p:nvSpPr>
          <p:cNvPr id="4" name="Text Placeholder 3">
            <a:extLst>
              <a:ext uri="{FF2B5EF4-FFF2-40B4-BE49-F238E27FC236}">
                <a16:creationId xmlns:a16="http://schemas.microsoft.com/office/drawing/2014/main" id="{7B43DA4C-BFA7-E7C5-A5B5-52C64FB8EA26}"/>
              </a:ext>
            </a:extLst>
          </p:cNvPr>
          <p:cNvSpPr>
            <a:spLocks noGrp="1"/>
          </p:cNvSpPr>
          <p:nvPr>
            <p:ph type="body" idx="1"/>
          </p:nvPr>
        </p:nvSpPr>
        <p:spPr/>
        <p:txBody>
          <a:bodyPr/>
          <a:lstStyle/>
          <a:p>
            <a:r>
              <a:rPr lang="en-US" dirty="0"/>
              <a:t>Caldwell Derrick, Youth Coordinator, Office of the Mayor</a:t>
            </a:r>
          </a:p>
        </p:txBody>
      </p:sp>
      <p:pic>
        <p:nvPicPr>
          <p:cNvPr id="6" name="Picture 5">
            <a:extLst>
              <a:ext uri="{FF2B5EF4-FFF2-40B4-BE49-F238E27FC236}">
                <a16:creationId xmlns:a16="http://schemas.microsoft.com/office/drawing/2014/main" id="{CF3C539D-7CB6-A0B9-1289-9E159885418C}"/>
              </a:ext>
            </a:extLst>
          </p:cNvPr>
          <p:cNvPicPr>
            <a:picLocks noChangeAspect="1"/>
          </p:cNvPicPr>
          <p:nvPr/>
        </p:nvPicPr>
        <p:blipFill rotWithShape="1">
          <a:blip r:embed="rId2"/>
          <a:srcRect l="70961" t="44636" r="13116" b="3496"/>
          <a:stretch/>
        </p:blipFill>
        <p:spPr>
          <a:xfrm>
            <a:off x="4030394" y="1694191"/>
            <a:ext cx="4213274" cy="5163809"/>
          </a:xfrm>
          <a:prstGeom prst="rect">
            <a:avLst/>
          </a:prstGeom>
        </p:spPr>
      </p:pic>
    </p:spTree>
    <p:extLst>
      <p:ext uri="{BB962C8B-B14F-4D97-AF65-F5344CB8AC3E}">
        <p14:creationId xmlns:p14="http://schemas.microsoft.com/office/powerpoint/2010/main" val="25941480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19D81-4005-729B-F66F-E39E139C2907}"/>
              </a:ext>
            </a:extLst>
          </p:cNvPr>
          <p:cNvSpPr>
            <a:spLocks noGrp="1"/>
          </p:cNvSpPr>
          <p:nvPr>
            <p:ph type="ctrTitle"/>
          </p:nvPr>
        </p:nvSpPr>
        <p:spPr>
          <a:xfrm>
            <a:off x="7476099" y="2159220"/>
            <a:ext cx="3946867" cy="2090808"/>
          </a:xfrm>
        </p:spPr>
        <p:txBody>
          <a:bodyPr/>
          <a:lstStyle/>
          <a:p>
            <a:r>
              <a:rPr lang="en-US" dirty="0"/>
              <a:t>Historic Carnegie Library</a:t>
            </a:r>
          </a:p>
        </p:txBody>
      </p:sp>
      <p:pic>
        <p:nvPicPr>
          <p:cNvPr id="5" name="Picture 5">
            <a:extLst>
              <a:ext uri="{FF2B5EF4-FFF2-40B4-BE49-F238E27FC236}">
                <a16:creationId xmlns:a16="http://schemas.microsoft.com/office/drawing/2014/main" id="{EBC187C2-2D7C-6F5F-67B0-1FBCBC114F5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5841" y="1224110"/>
            <a:ext cx="6248400" cy="3025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6141692"/>
      </p:ext>
    </p:extLst>
  </p:cSld>
  <p:clrMapOvr>
    <a:masterClrMapping/>
  </p:clrMapOvr>
</p:sld>
</file>

<file path=ppt/theme/theme1.xml><?xml version="1.0" encoding="utf-8"?>
<a:theme xmlns:a="http://schemas.openxmlformats.org/drawingml/2006/main" name="Office Them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Contoso v1">
      <a:majorFont>
        <a:latin typeface="Corbe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4076243_Blue spheres presentation_RVA_v5" id="{E4C0B511-76E7-4C07-AFEA-8FEA0A5A8C84}" vid="{3A463146-28EF-4F73-B63C-03710F66E2A3}"/>
    </a:ext>
  </a:extLst>
</a:theme>
</file>

<file path=ppt/theme/theme2.xml><?xml version="1.0" encoding="utf-8"?>
<a:theme xmlns:a="http://schemas.openxmlformats.org/drawingml/2006/main" name="1_Custom Design">
  <a:themeElements>
    <a:clrScheme name="Custom 1">
      <a:dk1>
        <a:sysClr val="windowText" lastClr="000000"/>
      </a:dk1>
      <a:lt1>
        <a:sysClr val="window" lastClr="FFFFFF"/>
      </a:lt1>
      <a:dk2>
        <a:srgbClr val="205493"/>
      </a:dk2>
      <a:lt2>
        <a:srgbClr val="A7C0CD"/>
      </a:lt2>
      <a:accent1>
        <a:srgbClr val="0095A8"/>
      </a:accent1>
      <a:accent2>
        <a:srgbClr val="FF7043"/>
      </a:accent2>
      <a:accent3>
        <a:srgbClr val="78909C"/>
      </a:accent3>
      <a:accent4>
        <a:srgbClr val="4B636E"/>
      </a:accent4>
      <a:accent5>
        <a:srgbClr val="9B2743"/>
      </a:accent5>
      <a:accent6>
        <a:srgbClr val="0057B8"/>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ontent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2017 YearUp">
      <a:dk1>
        <a:srgbClr val="000000"/>
      </a:dk1>
      <a:lt1>
        <a:sysClr val="window" lastClr="FFFFFF"/>
      </a:lt1>
      <a:dk2>
        <a:srgbClr val="0054A0"/>
      </a:dk2>
      <a:lt2>
        <a:srgbClr val="9BA1BC"/>
      </a:lt2>
      <a:accent1>
        <a:srgbClr val="1F497D"/>
      </a:accent1>
      <a:accent2>
        <a:srgbClr val="DE9C19"/>
      </a:accent2>
      <a:accent3>
        <a:srgbClr val="007DEE"/>
      </a:accent3>
      <a:accent4>
        <a:srgbClr val="C0C0C0"/>
      </a:accent4>
      <a:accent5>
        <a:srgbClr val="F7E2B7"/>
      </a:accent5>
      <a:accent6>
        <a:srgbClr val="C48A16"/>
      </a:accent6>
      <a:hlink>
        <a:srgbClr val="000000"/>
      </a:hlink>
      <a:folHlink>
        <a:srgbClr val="0054A0"/>
      </a:folHlink>
    </a:clrScheme>
    <a:fontScheme name="2017 YearUp">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dirty="0" err="1" smtClean="0">
            <a:solidFill>
              <a:schemeClr val="accent1"/>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3009dbdd-ea6e-4600-a4f0-97cc1e7b06ae" xsi:nil="true"/>
    <_activity xmlns="3009dbdd-ea6e-4600-a4f0-97cc1e7b06a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84C3AD2D8ED074E8CD005C3138AE000" ma:contentTypeVersion="14" ma:contentTypeDescription="Create a new document." ma:contentTypeScope="" ma:versionID="c114bab7a78afbc5caa5ed29716d605a">
  <xsd:schema xmlns:xsd="http://www.w3.org/2001/XMLSchema" xmlns:xs="http://www.w3.org/2001/XMLSchema" xmlns:p="http://schemas.microsoft.com/office/2006/metadata/properties" xmlns:ns3="3009dbdd-ea6e-4600-a4f0-97cc1e7b06ae" xmlns:ns4="d66f3053-d9e4-4664-b56e-efe258aea212" targetNamespace="http://schemas.microsoft.com/office/2006/metadata/properties" ma:root="true" ma:fieldsID="8a569ce693cb18bc2ee578c83fa0b89a" ns3:_="" ns4:_="">
    <xsd:import namespace="3009dbdd-ea6e-4600-a4f0-97cc1e7b06ae"/>
    <xsd:import namespace="d66f3053-d9e4-4664-b56e-efe258aea212"/>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AutoKeyPoints" minOccurs="0"/>
                <xsd:element ref="ns3:MediaServiceKeyPoints" minOccurs="0"/>
                <xsd:element ref="ns4:SharedWithUsers" minOccurs="0"/>
                <xsd:element ref="ns4:SharedWithDetails" minOccurs="0"/>
                <xsd:element ref="ns4:SharingHintHash" minOccurs="0"/>
                <xsd:element ref="ns3:MediaServiceGenerationTime" minOccurs="0"/>
                <xsd:element ref="ns3:MediaServiceEventHashCode"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09dbdd-ea6e-4600-a4f0-97cc1e7b06a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_activity" ma:index="21"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66f3053-d9e4-4664-b56e-efe258aea21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EA9B47F-3DD8-4645-81DC-B88780643C07}">
  <ds:schemaRefs>
    <ds:schemaRef ds:uri="http://purl.org/dc/terms/"/>
    <ds:schemaRef ds:uri="http://schemas.microsoft.com/office/2006/documentManagement/types"/>
    <ds:schemaRef ds:uri="3009dbdd-ea6e-4600-a4f0-97cc1e7b06ae"/>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d66f3053-d9e4-4664-b56e-efe258aea212"/>
    <ds:schemaRef ds:uri="http://www.w3.org/XML/1998/namespace"/>
    <ds:schemaRef ds:uri="http://purl.org/dc/dcmitype/"/>
  </ds:schemaRefs>
</ds:datastoreItem>
</file>

<file path=customXml/itemProps2.xml><?xml version="1.0" encoding="utf-8"?>
<ds:datastoreItem xmlns:ds="http://schemas.openxmlformats.org/officeDocument/2006/customXml" ds:itemID="{3E07F143-248F-4826-9336-8854CDABFF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009dbdd-ea6e-4600-a4f0-97cc1e7b06ae"/>
    <ds:schemaRef ds:uri="d66f3053-d9e4-4664-b56e-efe258aea21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0C07E3D-60A7-4F4E-8208-D9CCD01982C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383</Words>
  <Application>Microsoft Office PowerPoint</Application>
  <PresentationFormat>Widescreen</PresentationFormat>
  <Paragraphs>73</Paragraphs>
  <Slides>19</Slides>
  <Notes>3</Notes>
  <HiddenSlides>0</HiddenSlides>
  <MMClips>0</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19</vt:i4>
      </vt:variant>
    </vt:vector>
  </HeadingPairs>
  <TitlesOfParts>
    <vt:vector size="41" baseType="lpstr">
      <vt:lpstr>Aptos</vt:lpstr>
      <vt:lpstr>Arial</vt:lpstr>
      <vt:lpstr>Calibri</vt:lpstr>
      <vt:lpstr>Calibri Light</vt:lpstr>
      <vt:lpstr>Corbel</vt:lpstr>
      <vt:lpstr>Courier New</vt:lpstr>
      <vt:lpstr>Georgia</vt:lpstr>
      <vt:lpstr>Helvetica</vt:lpstr>
      <vt:lpstr>Helvetica Neue</vt:lpstr>
      <vt:lpstr>Helvetica Neue Light</vt:lpstr>
      <vt:lpstr>Open Sans</vt:lpstr>
      <vt:lpstr>Open Sans</vt:lpstr>
      <vt:lpstr>Open Sans Extrabold</vt:lpstr>
      <vt:lpstr>Proxima Nova</vt:lpstr>
      <vt:lpstr>Proxima Nova Extrabold</vt:lpstr>
      <vt:lpstr>Times New Roman</vt:lpstr>
      <vt:lpstr>Verdana</vt:lpstr>
      <vt:lpstr>Office Theme</vt:lpstr>
      <vt:lpstr>1_Custom Design</vt:lpstr>
      <vt:lpstr>Custom Design</vt:lpstr>
      <vt:lpstr>Content Slides</vt:lpstr>
      <vt:lpstr>1_Office Theme</vt:lpstr>
      <vt:lpstr>Community Meeting </vt:lpstr>
      <vt:lpstr>Hazelwood Initiative</vt:lpstr>
      <vt:lpstr>PowerPoint Presentation</vt:lpstr>
      <vt:lpstr>HI Board OF DIRECTORS</vt:lpstr>
      <vt:lpstr>Show Your Support By Joining Today! It’s FREE!</vt:lpstr>
      <vt:lpstr>Agenda</vt:lpstr>
      <vt:lpstr>Please type your questions in the chat box</vt:lpstr>
      <vt:lpstr>LEARN &amp; eARN</vt:lpstr>
      <vt:lpstr>Historic Carnegie Library</vt:lpstr>
      <vt:lpstr>YIELD GIVING OPEN CALL GRANT</vt:lpstr>
      <vt:lpstr>PowerPoint Presentation</vt:lpstr>
      <vt:lpstr>Hazelwood Initiative Strategic PLAN</vt:lpstr>
      <vt:lpstr>General announcements</vt:lpstr>
      <vt:lpstr>PowerPoint Presentation</vt:lpstr>
      <vt:lpstr>PowerPoint Presentation</vt:lpstr>
      <vt:lpstr>PowerPoint Presentation</vt:lpstr>
      <vt:lpstr>PowerPoint Presentation</vt:lpstr>
      <vt:lpstr>And now, the gift card drawing!</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Community Meeting</dc:title>
  <dc:creator/>
  <cp:lastModifiedBy/>
  <cp:revision>2</cp:revision>
  <dcterms:created xsi:type="dcterms:W3CDTF">2021-01-12T22:39:50Z</dcterms:created>
  <dcterms:modified xsi:type="dcterms:W3CDTF">2024-04-09T21:33:31Z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0x010100284C3AD2D8ED074E8CD005C3138AE000</vt:lpwstr>
  </property>
</Properties>
</file>